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89" r:id="rId18"/>
    <p:sldId id="291" r:id="rId19"/>
    <p:sldId id="272" r:id="rId20"/>
    <p:sldId id="273" r:id="rId21"/>
    <p:sldId id="274" r:id="rId22"/>
    <p:sldId id="275" r:id="rId23"/>
    <p:sldId id="293" r:id="rId24"/>
    <p:sldId id="292" r:id="rId25"/>
    <p:sldId id="276" r:id="rId26"/>
    <p:sldId id="277" r:id="rId27"/>
    <p:sldId id="278" r:id="rId28"/>
    <p:sldId id="279" r:id="rId29"/>
    <p:sldId id="280" r:id="rId30"/>
    <p:sldId id="294" r:id="rId31"/>
    <p:sldId id="281" r:id="rId32"/>
    <p:sldId id="282" r:id="rId33"/>
    <p:sldId id="283" r:id="rId34"/>
    <p:sldId id="284" r:id="rId35"/>
    <p:sldId id="285" r:id="rId36"/>
    <p:sldId id="286" r:id="rId37"/>
    <p:sldId id="287" r:id="rId38"/>
    <p:sldId id="288" r:id="rId39"/>
  </p:sldIdLst>
  <p:sldSz cx="12192000" cy="6858000"/>
  <p:notesSz cx="6858000" cy="9144000"/>
  <p:embeddedFontLst>
    <p:embeddedFont>
      <p:font typeface="Calibri" panose="020F0502020204030204" pitchFamily="34" charset="0"/>
      <p:regular r:id="rId41"/>
      <p:bold r:id="rId42"/>
      <p:italic r:id="rId43"/>
      <p:boldItalic r:id="rId44"/>
    </p:embeddedFont>
    <p:embeddedFont>
      <p:font typeface="Corbel" panose="020B0503020204020204" pitchFamily="3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9" roundtripDataSignature="AMtx7mgKFP6mFKtNWhSWI9L1+j5h8gX4t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87474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02074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7" name="Google Shape;33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5" name="Google Shape;345;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 name="Google Shape;35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7" name="Google Shape;367;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7" name="Google Shape;367;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62791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Google Shape;392;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1" name="Google Shape;421;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4" name="Google Shape;434;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3" name="Google Shape;443;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3" name="Google Shape;453;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êu đề Bản chiếu" type="title">
  <p:cSld name="TITLE">
    <p:spTree>
      <p:nvGrpSpPr>
        <p:cNvPr id="1" name="Shape 16"/>
        <p:cNvGrpSpPr/>
        <p:nvPr/>
      </p:nvGrpSpPr>
      <p:grpSpPr>
        <a:xfrm>
          <a:off x="0" y="0"/>
          <a:ext cx="0" cy="0"/>
          <a:chOff x="0" y="0"/>
          <a:chExt cx="0" cy="0"/>
        </a:xfrm>
      </p:grpSpPr>
      <p:sp>
        <p:nvSpPr>
          <p:cNvPr id="17" name="Google Shape;17;p35"/>
          <p:cNvSpPr/>
          <p:nvPr/>
        </p:nvSpPr>
        <p:spPr>
          <a:xfrm>
            <a:off x="231140" y="243840"/>
            <a:ext cx="11724640" cy="6377939"/>
          </a:xfrm>
          <a:prstGeom prst="rect">
            <a:avLst/>
          </a:prstGeom>
          <a:solidFill>
            <a:schemeClr val="accent1"/>
          </a:solid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5"/>
          <p:cNvSpPr txBox="1">
            <a:spLocks noGrp="1"/>
          </p:cNvSpPr>
          <p:nvPr>
            <p:ph type="ctrTitle"/>
          </p:nvPr>
        </p:nvSpPr>
        <p:spPr>
          <a:xfrm>
            <a:off x="1109980" y="882376"/>
            <a:ext cx="9966960" cy="2926080"/>
          </a:xfrm>
          <a:prstGeom prst="rect">
            <a:avLst/>
          </a:prstGeom>
          <a:noFill/>
          <a:ln>
            <a:noFill/>
          </a:ln>
        </p:spPr>
        <p:txBody>
          <a:bodyPr spcFirstLastPara="1" wrap="square" lIns="91425" tIns="45700" rIns="91425" bIns="45700" anchor="b" anchorCtr="0">
            <a:normAutofit/>
          </a:bodyPr>
          <a:lstStyle>
            <a:lvl1pPr lvl="0" algn="ctr">
              <a:lnSpc>
                <a:spcPct val="85000"/>
              </a:lnSpc>
              <a:spcBef>
                <a:spcPts val="0"/>
              </a:spcBef>
              <a:spcAft>
                <a:spcPts val="0"/>
              </a:spcAft>
              <a:buClr>
                <a:srgbClr val="FFFFFF"/>
              </a:buClr>
              <a:buSzPts val="7200"/>
              <a:buFont typeface="Times New Roman"/>
              <a:buNone/>
              <a:defRPr sz="7200" b="1" cap="none">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5"/>
          <p:cNvSpPr txBox="1">
            <a:spLocks noGrp="1"/>
          </p:cNvSpPr>
          <p:nvPr>
            <p:ph type="subTitle" idx="1"/>
          </p:nvPr>
        </p:nvSpPr>
        <p:spPr>
          <a:xfrm>
            <a:off x="1709530" y="3869634"/>
            <a:ext cx="8767860" cy="1388165"/>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400"/>
              </a:spcBef>
              <a:spcAft>
                <a:spcPts val="0"/>
              </a:spcAft>
              <a:buSzPts val="1760"/>
              <a:buNone/>
              <a:defRPr sz="2200">
                <a:solidFill>
                  <a:srgbClr val="FFFFFF"/>
                </a:solidFill>
              </a:defRPr>
            </a:lvl1pPr>
            <a:lvl2pPr lvl="1" algn="ctr">
              <a:lnSpc>
                <a:spcPct val="90000"/>
              </a:lnSpc>
              <a:spcBef>
                <a:spcPts val="200"/>
              </a:spcBef>
              <a:spcAft>
                <a:spcPts val="0"/>
              </a:spcAft>
              <a:buSzPts val="1760"/>
              <a:buNone/>
              <a:defRPr sz="2200"/>
            </a:lvl2pPr>
            <a:lvl3pPr lvl="2" algn="ctr">
              <a:lnSpc>
                <a:spcPct val="90000"/>
              </a:lnSpc>
              <a:spcBef>
                <a:spcPts val="400"/>
              </a:spcBef>
              <a:spcAft>
                <a:spcPts val="0"/>
              </a:spcAft>
              <a:buSzPts val="1760"/>
              <a:buNone/>
              <a:defRPr sz="2200"/>
            </a:lvl3pPr>
            <a:lvl4pPr lvl="3" algn="ctr">
              <a:lnSpc>
                <a:spcPct val="90000"/>
              </a:lnSpc>
              <a:spcBef>
                <a:spcPts val="400"/>
              </a:spcBef>
              <a:spcAft>
                <a:spcPts val="0"/>
              </a:spcAft>
              <a:buSzPts val="1600"/>
              <a:buNone/>
              <a:defRPr sz="2000"/>
            </a:lvl4pPr>
            <a:lvl5pPr lvl="4" algn="ctr">
              <a:lnSpc>
                <a:spcPct val="90000"/>
              </a:lnSpc>
              <a:spcBef>
                <a:spcPts val="400"/>
              </a:spcBef>
              <a:spcAft>
                <a:spcPts val="0"/>
              </a:spcAft>
              <a:buSzPts val="1600"/>
              <a:buNone/>
              <a:defRPr sz="2000"/>
            </a:lvl5pPr>
            <a:lvl6pPr lvl="5" algn="ctr">
              <a:lnSpc>
                <a:spcPct val="90000"/>
              </a:lnSpc>
              <a:spcBef>
                <a:spcPts val="400"/>
              </a:spcBef>
              <a:spcAft>
                <a:spcPts val="0"/>
              </a:spcAft>
              <a:buSzPts val="1600"/>
              <a:buNone/>
              <a:defRPr sz="2000"/>
            </a:lvl6pPr>
            <a:lvl7pPr lvl="6" algn="ctr">
              <a:lnSpc>
                <a:spcPct val="90000"/>
              </a:lnSpc>
              <a:spcBef>
                <a:spcPts val="400"/>
              </a:spcBef>
              <a:spcAft>
                <a:spcPts val="0"/>
              </a:spcAft>
              <a:buSzPts val="1600"/>
              <a:buNone/>
              <a:defRPr sz="2000"/>
            </a:lvl7pPr>
            <a:lvl8pPr lvl="7" algn="ctr">
              <a:lnSpc>
                <a:spcPct val="90000"/>
              </a:lnSpc>
              <a:spcBef>
                <a:spcPts val="400"/>
              </a:spcBef>
              <a:spcAft>
                <a:spcPts val="0"/>
              </a:spcAft>
              <a:buSzPts val="1600"/>
              <a:buNone/>
              <a:defRPr sz="2000"/>
            </a:lvl8pPr>
            <a:lvl9pPr lvl="8" algn="ctr">
              <a:lnSpc>
                <a:spcPct val="90000"/>
              </a:lnSpc>
              <a:spcBef>
                <a:spcPts val="400"/>
              </a:spcBef>
              <a:spcAft>
                <a:spcPts val="400"/>
              </a:spcAft>
              <a:buSzPts val="1600"/>
              <a:buNone/>
              <a:defRPr sz="2000"/>
            </a:lvl9pPr>
          </a:lstStyle>
          <a:p>
            <a:endParaRPr/>
          </a:p>
        </p:txBody>
      </p:sp>
      <p:sp>
        <p:nvSpPr>
          <p:cNvPr id="20" name="Google Shape;20;p35"/>
          <p:cNvSpPr txBox="1">
            <a:spLocks noGrp="1"/>
          </p:cNvSpPr>
          <p:nvPr>
            <p:ph type="dt" idx="10"/>
          </p:nvPr>
        </p:nvSpPr>
        <p:spPr>
          <a:xfrm>
            <a:off x="1142996" y="6223828"/>
            <a:ext cx="232907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5"/>
          <p:cNvSpPr txBox="1">
            <a:spLocks noGrp="1"/>
          </p:cNvSpPr>
          <p:nvPr>
            <p:ph type="ftr" idx="11"/>
          </p:nvPr>
        </p:nvSpPr>
        <p:spPr>
          <a:xfrm>
            <a:off x="3949148" y="6223828"/>
            <a:ext cx="471777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5"/>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FFFFFF"/>
                </a:solidFill>
                <a:latin typeface="Times New Roman"/>
                <a:ea typeface="Times New Roman"/>
                <a:cs typeface="Times New Roman"/>
                <a:sym typeface="Times New Roman"/>
              </a:defRPr>
            </a:lvl1pPr>
            <a:lvl2pPr marL="0" lvl="1" indent="0" algn="r">
              <a:spcBef>
                <a:spcPts val="0"/>
              </a:spcBef>
              <a:buNone/>
              <a:defRPr sz="1200" b="0" i="0" u="none" strike="noStrike" cap="none">
                <a:solidFill>
                  <a:srgbClr val="FFFFFF"/>
                </a:solidFill>
                <a:latin typeface="Times New Roman"/>
                <a:ea typeface="Times New Roman"/>
                <a:cs typeface="Times New Roman"/>
                <a:sym typeface="Times New Roman"/>
              </a:defRPr>
            </a:lvl2pPr>
            <a:lvl3pPr marL="0" lvl="2" indent="0" algn="r">
              <a:spcBef>
                <a:spcPts val="0"/>
              </a:spcBef>
              <a:buNone/>
              <a:defRPr sz="1200" b="0" i="0" u="none" strike="noStrike" cap="none">
                <a:solidFill>
                  <a:srgbClr val="FFFFFF"/>
                </a:solidFill>
                <a:latin typeface="Times New Roman"/>
                <a:ea typeface="Times New Roman"/>
                <a:cs typeface="Times New Roman"/>
                <a:sym typeface="Times New Roman"/>
              </a:defRPr>
            </a:lvl3pPr>
            <a:lvl4pPr marL="0" lvl="3" indent="0" algn="r">
              <a:spcBef>
                <a:spcPts val="0"/>
              </a:spcBef>
              <a:buNone/>
              <a:defRPr sz="1200" b="0" i="0" u="none" strike="noStrike" cap="none">
                <a:solidFill>
                  <a:srgbClr val="FFFFFF"/>
                </a:solidFill>
                <a:latin typeface="Times New Roman"/>
                <a:ea typeface="Times New Roman"/>
                <a:cs typeface="Times New Roman"/>
                <a:sym typeface="Times New Roman"/>
              </a:defRPr>
            </a:lvl4pPr>
            <a:lvl5pPr marL="0" lvl="4" indent="0" algn="r">
              <a:spcBef>
                <a:spcPts val="0"/>
              </a:spcBef>
              <a:buNone/>
              <a:defRPr sz="1200" b="0" i="0" u="none" strike="noStrike" cap="none">
                <a:solidFill>
                  <a:srgbClr val="FFFFFF"/>
                </a:solidFill>
                <a:latin typeface="Times New Roman"/>
                <a:ea typeface="Times New Roman"/>
                <a:cs typeface="Times New Roman"/>
                <a:sym typeface="Times New Roman"/>
              </a:defRPr>
            </a:lvl5pPr>
            <a:lvl6pPr marL="0" lvl="5" indent="0" algn="r">
              <a:spcBef>
                <a:spcPts val="0"/>
              </a:spcBef>
              <a:buNone/>
              <a:defRPr sz="1200" b="0" i="0" u="none" strike="noStrike" cap="none">
                <a:solidFill>
                  <a:srgbClr val="FFFFFF"/>
                </a:solidFill>
                <a:latin typeface="Times New Roman"/>
                <a:ea typeface="Times New Roman"/>
                <a:cs typeface="Times New Roman"/>
                <a:sym typeface="Times New Roman"/>
              </a:defRPr>
            </a:lvl6pPr>
            <a:lvl7pPr marL="0" lvl="6" indent="0" algn="r">
              <a:spcBef>
                <a:spcPts val="0"/>
              </a:spcBef>
              <a:buNone/>
              <a:defRPr sz="1200" b="0" i="0" u="none" strike="noStrike" cap="none">
                <a:solidFill>
                  <a:srgbClr val="FFFFFF"/>
                </a:solidFill>
                <a:latin typeface="Times New Roman"/>
                <a:ea typeface="Times New Roman"/>
                <a:cs typeface="Times New Roman"/>
                <a:sym typeface="Times New Roman"/>
              </a:defRPr>
            </a:lvl7pPr>
            <a:lvl8pPr marL="0" lvl="7" indent="0" algn="r">
              <a:spcBef>
                <a:spcPts val="0"/>
              </a:spcBef>
              <a:buNone/>
              <a:defRPr sz="1200" b="0" i="0" u="none" strike="noStrike" cap="none">
                <a:solidFill>
                  <a:srgbClr val="FFFFFF"/>
                </a:solidFill>
                <a:latin typeface="Times New Roman"/>
                <a:ea typeface="Times New Roman"/>
                <a:cs typeface="Times New Roman"/>
                <a:sym typeface="Times New Roman"/>
              </a:defRPr>
            </a:lvl8pPr>
            <a:lvl9pPr marL="0" lvl="8" indent="0" algn="r">
              <a:spcBef>
                <a:spcPts val="0"/>
              </a:spcBef>
              <a:buNone/>
              <a:defRPr sz="1200" b="0" i="0" u="none" strike="noStrike" cap="none">
                <a:solidFill>
                  <a:srgbClr val="FFFFFF"/>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cxnSp>
        <p:nvCxnSpPr>
          <p:cNvPr id="23" name="Google Shape;23;p35"/>
          <p:cNvCxnSpPr/>
          <p:nvPr/>
        </p:nvCxnSpPr>
        <p:spPr>
          <a:xfrm>
            <a:off x="1978660" y="3733800"/>
            <a:ext cx="8229601" cy="0"/>
          </a:xfrm>
          <a:prstGeom prst="straightConnector1">
            <a:avLst/>
          </a:prstGeom>
          <a:noFill/>
          <a:ln w="10000" cap="flat" cmpd="sng">
            <a:solidFill>
              <a:srgbClr val="FFFFFF"/>
            </a:solidFill>
            <a:prstDash val="solid"/>
            <a:round/>
            <a:headEnd type="none" w="sm" len="sm"/>
            <a:tailEnd type="none" w="sm" len="sm"/>
          </a:ln>
        </p:spPr>
      </p:cxnSp>
      <p:pic>
        <p:nvPicPr>
          <p:cNvPr id="24" name="Google Shape;24;p35" descr="Ảnh có chứa cây, con đường, ngoài trời&#10;&#10;Mô tả được tạo tự động"/>
          <p:cNvPicPr preferRelativeResize="0"/>
          <p:nvPr/>
        </p:nvPicPr>
        <p:blipFill rotWithShape="1">
          <a:blip r:embed="rId2">
            <a:alphaModFix amt="20000"/>
          </a:blip>
          <a:srcRect t="21615" r="-2" b="14523"/>
          <a:stretch/>
        </p:blipFill>
        <p:spPr>
          <a:xfrm>
            <a:off x="245549" y="255583"/>
            <a:ext cx="11700901" cy="6380480"/>
          </a:xfrm>
          <a:prstGeom prst="rect">
            <a:avLst/>
          </a:prstGeom>
          <a:noFill/>
          <a:ln>
            <a:noFill/>
          </a:ln>
        </p:spPr>
      </p:pic>
      <p:pic>
        <p:nvPicPr>
          <p:cNvPr id="25" name="Google Shape;25;p35" descr="Ảnh có chứa văn bản&#10;&#10;Mô tả được tạo tự động"/>
          <p:cNvPicPr preferRelativeResize="0"/>
          <p:nvPr/>
        </p:nvPicPr>
        <p:blipFill rotWithShape="1">
          <a:blip r:embed="rId3">
            <a:alphaModFix/>
          </a:blip>
          <a:srcRect/>
          <a:stretch/>
        </p:blipFill>
        <p:spPr>
          <a:xfrm>
            <a:off x="584301" y="344779"/>
            <a:ext cx="3853019" cy="1069340"/>
          </a:xfrm>
          <a:prstGeom prst="rect">
            <a:avLst/>
          </a:prstGeom>
          <a:noFill/>
          <a:ln>
            <a:noFill/>
          </a:ln>
        </p:spPr>
      </p:pic>
      <p:pic>
        <p:nvPicPr>
          <p:cNvPr id="26" name="Google Shape;26;p35" descr="Ảnh có chứa văn bản&#10;&#10;Mô tả được tạo tự động"/>
          <p:cNvPicPr preferRelativeResize="0"/>
          <p:nvPr/>
        </p:nvPicPr>
        <p:blipFill rotWithShape="1">
          <a:blip r:embed="rId4">
            <a:alphaModFix/>
          </a:blip>
          <a:srcRect/>
          <a:stretch/>
        </p:blipFill>
        <p:spPr>
          <a:xfrm>
            <a:off x="9934614" y="428131"/>
            <a:ext cx="1930159" cy="634921"/>
          </a:xfrm>
          <a:prstGeom prst="rect">
            <a:avLst/>
          </a:prstGeom>
          <a:noFill/>
          <a:ln>
            <a:noFill/>
          </a:ln>
          <a:effectLst>
            <a:outerShdw blurRad="50800" dist="38100" dir="2700000" algn="tl" rotWithShape="0">
              <a:srgbClr val="000000">
                <a:alpha val="40000"/>
              </a:srgbClr>
            </a:outerShdw>
          </a:effec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êu đề và Văn bản Dọc" type="vertTx">
  <p:cSld name="VERTICAL_TEXT">
    <p:spTree>
      <p:nvGrpSpPr>
        <p:cNvPr id="1" name="Shape 79"/>
        <p:cNvGrpSpPr/>
        <p:nvPr/>
      </p:nvGrpSpPr>
      <p:grpSpPr>
        <a:xfrm>
          <a:off x="0" y="0"/>
          <a:ext cx="0" cy="0"/>
          <a:chOff x="0" y="0"/>
          <a:chExt cx="0" cy="0"/>
        </a:xfrm>
      </p:grpSpPr>
      <p:sp>
        <p:nvSpPr>
          <p:cNvPr id="80" name="Google Shape;80;p44"/>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44"/>
          <p:cNvSpPr txBox="1">
            <a:spLocks noGrp="1"/>
          </p:cNvSpPr>
          <p:nvPr>
            <p:ph type="body" idx="1"/>
          </p:nvPr>
        </p:nvSpPr>
        <p:spPr>
          <a:xfrm rot="5400000">
            <a:off x="4060136" y="-859735"/>
            <a:ext cx="4038600" cy="9872871"/>
          </a:xfrm>
          <a:prstGeom prst="rect">
            <a:avLst/>
          </a:prstGeom>
          <a:noFill/>
          <a:ln>
            <a:noFill/>
          </a:ln>
        </p:spPr>
        <p:txBody>
          <a:bodyPr spcFirstLastPara="1" wrap="square" lIns="91425" tIns="45700" rIns="91425" bIns="45700" anchor="t" anchorCtr="0">
            <a:normAutofit/>
          </a:bodyPr>
          <a:lstStyle>
            <a:lvl1pPr marL="457200" lvl="0" indent="-320040" algn="l">
              <a:lnSpc>
                <a:spcPct val="90000"/>
              </a:lnSpc>
              <a:spcBef>
                <a:spcPts val="1400"/>
              </a:spcBef>
              <a:spcAft>
                <a:spcPts val="0"/>
              </a:spcAft>
              <a:buSzPts val="1440"/>
              <a:buChar char="•"/>
              <a:defRPr/>
            </a:lvl1pPr>
            <a:lvl2pPr marL="914400" lvl="1" indent="-320040" algn="l">
              <a:lnSpc>
                <a:spcPct val="90000"/>
              </a:lnSpc>
              <a:spcBef>
                <a:spcPts val="200"/>
              </a:spcBef>
              <a:spcAft>
                <a:spcPts val="0"/>
              </a:spcAft>
              <a:buSzPts val="1440"/>
              <a:buChar char="•"/>
              <a:defRPr/>
            </a:lvl2pPr>
            <a:lvl3pPr marL="1371600" lvl="2" indent="-320039" algn="l">
              <a:lnSpc>
                <a:spcPct val="90000"/>
              </a:lnSpc>
              <a:spcBef>
                <a:spcPts val="400"/>
              </a:spcBef>
              <a:spcAft>
                <a:spcPts val="0"/>
              </a:spcAft>
              <a:buSzPts val="1440"/>
              <a:buChar char="•"/>
              <a:defRPr/>
            </a:lvl3pPr>
            <a:lvl4pPr marL="1828800" lvl="3" indent="-320039" algn="l">
              <a:lnSpc>
                <a:spcPct val="90000"/>
              </a:lnSpc>
              <a:spcBef>
                <a:spcPts val="400"/>
              </a:spcBef>
              <a:spcAft>
                <a:spcPts val="0"/>
              </a:spcAft>
              <a:buSzPts val="1440"/>
              <a:buChar char="•"/>
              <a:defRPr/>
            </a:lvl4pPr>
            <a:lvl5pPr marL="2286000" lvl="4" indent="-320039" algn="l">
              <a:lnSpc>
                <a:spcPct val="90000"/>
              </a:lnSpc>
              <a:spcBef>
                <a:spcPts val="400"/>
              </a:spcBef>
              <a:spcAft>
                <a:spcPts val="0"/>
              </a:spcAft>
              <a:buSzPts val="1440"/>
              <a:buChar char="•"/>
              <a:defRPr/>
            </a:lvl5pPr>
            <a:lvl6pPr marL="2743200" lvl="5" indent="-320039" algn="l">
              <a:lnSpc>
                <a:spcPct val="90000"/>
              </a:lnSpc>
              <a:spcBef>
                <a:spcPts val="400"/>
              </a:spcBef>
              <a:spcAft>
                <a:spcPts val="0"/>
              </a:spcAft>
              <a:buSzPts val="1440"/>
              <a:buChar char="•"/>
              <a:defRPr/>
            </a:lvl6pPr>
            <a:lvl7pPr marL="3200400" lvl="6" indent="-320039" algn="l">
              <a:lnSpc>
                <a:spcPct val="90000"/>
              </a:lnSpc>
              <a:spcBef>
                <a:spcPts val="400"/>
              </a:spcBef>
              <a:spcAft>
                <a:spcPts val="0"/>
              </a:spcAft>
              <a:buSzPts val="1440"/>
              <a:buChar char="•"/>
              <a:defRPr/>
            </a:lvl7pPr>
            <a:lvl8pPr marL="3657600" lvl="7" indent="-320040" algn="l">
              <a:lnSpc>
                <a:spcPct val="90000"/>
              </a:lnSpc>
              <a:spcBef>
                <a:spcPts val="400"/>
              </a:spcBef>
              <a:spcAft>
                <a:spcPts val="0"/>
              </a:spcAft>
              <a:buSzPts val="1440"/>
              <a:buChar char="•"/>
              <a:defRPr/>
            </a:lvl8pPr>
            <a:lvl9pPr marL="4114800" lvl="8" indent="-320040" algn="l">
              <a:lnSpc>
                <a:spcPct val="90000"/>
              </a:lnSpc>
              <a:spcBef>
                <a:spcPts val="400"/>
              </a:spcBef>
              <a:spcAft>
                <a:spcPts val="400"/>
              </a:spcAft>
              <a:buSzPts val="1440"/>
              <a:buChar char="•"/>
              <a:defRPr/>
            </a:lvl9pPr>
          </a:lstStyle>
          <a:p>
            <a:endParaRPr/>
          </a:p>
        </p:txBody>
      </p:sp>
      <p:sp>
        <p:nvSpPr>
          <p:cNvPr id="82" name="Google Shape;82;p44"/>
          <p:cNvSpPr txBox="1">
            <a:spLocks noGrp="1"/>
          </p:cNvSpPr>
          <p:nvPr>
            <p:ph type="dt" idx="10"/>
          </p:nvPr>
        </p:nvSpPr>
        <p:spPr>
          <a:xfrm>
            <a:off x="1142996" y="6223828"/>
            <a:ext cx="232907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4"/>
          <p:cNvSpPr txBox="1">
            <a:spLocks noGrp="1"/>
          </p:cNvSpPr>
          <p:nvPr>
            <p:ph type="ftr" idx="11"/>
          </p:nvPr>
        </p:nvSpPr>
        <p:spPr>
          <a:xfrm>
            <a:off x="3949148" y="6223828"/>
            <a:ext cx="471777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44"/>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êu đề Dọc và Văn bản" type="vertTitleAndTx">
  <p:cSld name="VERTICAL_TITLE_AND_VERTICAL_TEXT">
    <p:spTree>
      <p:nvGrpSpPr>
        <p:cNvPr id="1" name="Shape 85"/>
        <p:cNvGrpSpPr/>
        <p:nvPr/>
      </p:nvGrpSpPr>
      <p:grpSpPr>
        <a:xfrm>
          <a:off x="0" y="0"/>
          <a:ext cx="0" cy="0"/>
          <a:chOff x="0" y="0"/>
          <a:chExt cx="0" cy="0"/>
        </a:xfrm>
      </p:grpSpPr>
      <p:sp>
        <p:nvSpPr>
          <p:cNvPr id="86" name="Google Shape;86;p45"/>
          <p:cNvSpPr txBox="1">
            <a:spLocks noGrp="1"/>
          </p:cNvSpPr>
          <p:nvPr>
            <p:ph type="title"/>
          </p:nvPr>
        </p:nvSpPr>
        <p:spPr>
          <a:xfrm rot="5400000">
            <a:off x="7181850" y="2305050"/>
            <a:ext cx="5410200" cy="23241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45"/>
          <p:cNvSpPr txBox="1">
            <a:spLocks noGrp="1"/>
          </p:cNvSpPr>
          <p:nvPr>
            <p:ph type="body" idx="1"/>
          </p:nvPr>
        </p:nvSpPr>
        <p:spPr>
          <a:xfrm rot="5400000">
            <a:off x="2152650" y="-247650"/>
            <a:ext cx="5410200" cy="7429500"/>
          </a:xfrm>
          <a:prstGeom prst="rect">
            <a:avLst/>
          </a:prstGeom>
          <a:noFill/>
          <a:ln>
            <a:noFill/>
          </a:ln>
        </p:spPr>
        <p:txBody>
          <a:bodyPr spcFirstLastPara="1" wrap="square" lIns="91425" tIns="45700" rIns="91425" bIns="45700" anchor="t" anchorCtr="0">
            <a:normAutofit/>
          </a:bodyPr>
          <a:lstStyle>
            <a:lvl1pPr marL="457200" lvl="0" indent="-320040" algn="l">
              <a:lnSpc>
                <a:spcPct val="90000"/>
              </a:lnSpc>
              <a:spcBef>
                <a:spcPts val="1400"/>
              </a:spcBef>
              <a:spcAft>
                <a:spcPts val="0"/>
              </a:spcAft>
              <a:buSzPts val="1440"/>
              <a:buChar char="•"/>
              <a:defRPr/>
            </a:lvl1pPr>
            <a:lvl2pPr marL="914400" lvl="1" indent="-320040" algn="l">
              <a:lnSpc>
                <a:spcPct val="90000"/>
              </a:lnSpc>
              <a:spcBef>
                <a:spcPts val="200"/>
              </a:spcBef>
              <a:spcAft>
                <a:spcPts val="0"/>
              </a:spcAft>
              <a:buSzPts val="1440"/>
              <a:buChar char="•"/>
              <a:defRPr/>
            </a:lvl2pPr>
            <a:lvl3pPr marL="1371600" lvl="2" indent="-320039" algn="l">
              <a:lnSpc>
                <a:spcPct val="90000"/>
              </a:lnSpc>
              <a:spcBef>
                <a:spcPts val="400"/>
              </a:spcBef>
              <a:spcAft>
                <a:spcPts val="0"/>
              </a:spcAft>
              <a:buSzPts val="1440"/>
              <a:buChar char="•"/>
              <a:defRPr/>
            </a:lvl3pPr>
            <a:lvl4pPr marL="1828800" lvl="3" indent="-320039" algn="l">
              <a:lnSpc>
                <a:spcPct val="90000"/>
              </a:lnSpc>
              <a:spcBef>
                <a:spcPts val="400"/>
              </a:spcBef>
              <a:spcAft>
                <a:spcPts val="0"/>
              </a:spcAft>
              <a:buSzPts val="1440"/>
              <a:buChar char="•"/>
              <a:defRPr/>
            </a:lvl4pPr>
            <a:lvl5pPr marL="2286000" lvl="4" indent="-320039" algn="l">
              <a:lnSpc>
                <a:spcPct val="90000"/>
              </a:lnSpc>
              <a:spcBef>
                <a:spcPts val="400"/>
              </a:spcBef>
              <a:spcAft>
                <a:spcPts val="0"/>
              </a:spcAft>
              <a:buSzPts val="1440"/>
              <a:buChar char="•"/>
              <a:defRPr/>
            </a:lvl5pPr>
            <a:lvl6pPr marL="2743200" lvl="5" indent="-320039" algn="l">
              <a:lnSpc>
                <a:spcPct val="90000"/>
              </a:lnSpc>
              <a:spcBef>
                <a:spcPts val="400"/>
              </a:spcBef>
              <a:spcAft>
                <a:spcPts val="0"/>
              </a:spcAft>
              <a:buSzPts val="1440"/>
              <a:buChar char="•"/>
              <a:defRPr/>
            </a:lvl6pPr>
            <a:lvl7pPr marL="3200400" lvl="6" indent="-320039" algn="l">
              <a:lnSpc>
                <a:spcPct val="90000"/>
              </a:lnSpc>
              <a:spcBef>
                <a:spcPts val="400"/>
              </a:spcBef>
              <a:spcAft>
                <a:spcPts val="0"/>
              </a:spcAft>
              <a:buSzPts val="1440"/>
              <a:buChar char="•"/>
              <a:defRPr/>
            </a:lvl7pPr>
            <a:lvl8pPr marL="3657600" lvl="7" indent="-320040" algn="l">
              <a:lnSpc>
                <a:spcPct val="90000"/>
              </a:lnSpc>
              <a:spcBef>
                <a:spcPts val="400"/>
              </a:spcBef>
              <a:spcAft>
                <a:spcPts val="0"/>
              </a:spcAft>
              <a:buSzPts val="1440"/>
              <a:buChar char="•"/>
              <a:defRPr/>
            </a:lvl8pPr>
            <a:lvl9pPr marL="4114800" lvl="8" indent="-320040" algn="l">
              <a:lnSpc>
                <a:spcPct val="90000"/>
              </a:lnSpc>
              <a:spcBef>
                <a:spcPts val="400"/>
              </a:spcBef>
              <a:spcAft>
                <a:spcPts val="400"/>
              </a:spcAft>
              <a:buSzPts val="1440"/>
              <a:buChar char="•"/>
              <a:defRPr/>
            </a:lvl9pPr>
          </a:lstStyle>
          <a:p>
            <a:endParaRPr/>
          </a:p>
        </p:txBody>
      </p:sp>
      <p:sp>
        <p:nvSpPr>
          <p:cNvPr id="88" name="Google Shape;88;p45"/>
          <p:cNvSpPr txBox="1">
            <a:spLocks noGrp="1"/>
          </p:cNvSpPr>
          <p:nvPr>
            <p:ph type="dt" idx="10"/>
          </p:nvPr>
        </p:nvSpPr>
        <p:spPr>
          <a:xfrm>
            <a:off x="1142996" y="6223828"/>
            <a:ext cx="232907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45"/>
          <p:cNvSpPr txBox="1">
            <a:spLocks noGrp="1"/>
          </p:cNvSpPr>
          <p:nvPr>
            <p:ph type="ftr" idx="11"/>
          </p:nvPr>
        </p:nvSpPr>
        <p:spPr>
          <a:xfrm>
            <a:off x="3949148" y="6223828"/>
            <a:ext cx="471777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45"/>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êu đề và Nội dung" type="obj">
  <p:cSld name="OBJECT">
    <p:spTree>
      <p:nvGrpSpPr>
        <p:cNvPr id="1" name="Shape 27"/>
        <p:cNvGrpSpPr/>
        <p:nvPr/>
      </p:nvGrpSpPr>
      <p:grpSpPr>
        <a:xfrm>
          <a:off x="0" y="0"/>
          <a:ext cx="0" cy="0"/>
          <a:chOff x="0" y="0"/>
          <a:chExt cx="0" cy="0"/>
        </a:xfrm>
      </p:grpSpPr>
      <p:sp>
        <p:nvSpPr>
          <p:cNvPr id="28" name="Google Shape;28;p36"/>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36"/>
          <p:cNvSpPr txBox="1">
            <a:spLocks noGrp="1"/>
          </p:cNvSpPr>
          <p:nvPr>
            <p:ph type="body" idx="1"/>
          </p:nvPr>
        </p:nvSpPr>
        <p:spPr>
          <a:xfrm>
            <a:off x="1143000" y="2057400"/>
            <a:ext cx="9872871" cy="4038600"/>
          </a:xfrm>
          <a:prstGeom prst="rect">
            <a:avLst/>
          </a:prstGeom>
          <a:noFill/>
          <a:ln>
            <a:noFill/>
          </a:ln>
        </p:spPr>
        <p:txBody>
          <a:bodyPr spcFirstLastPara="1" wrap="square" lIns="91425" tIns="45700" rIns="91425" bIns="45700" anchor="t" anchorCtr="0">
            <a:normAutofit/>
          </a:bodyPr>
          <a:lstStyle>
            <a:lvl1pPr marL="457200" lvl="0" indent="-320040" algn="l">
              <a:lnSpc>
                <a:spcPct val="90000"/>
              </a:lnSpc>
              <a:spcBef>
                <a:spcPts val="1400"/>
              </a:spcBef>
              <a:spcAft>
                <a:spcPts val="0"/>
              </a:spcAft>
              <a:buSzPts val="1440"/>
              <a:buChar char="•"/>
              <a:defRPr/>
            </a:lvl1pPr>
            <a:lvl2pPr marL="914400" lvl="1" indent="-320040" algn="l">
              <a:lnSpc>
                <a:spcPct val="90000"/>
              </a:lnSpc>
              <a:spcBef>
                <a:spcPts val="200"/>
              </a:spcBef>
              <a:spcAft>
                <a:spcPts val="0"/>
              </a:spcAft>
              <a:buSzPts val="1440"/>
              <a:buChar char="•"/>
              <a:defRPr/>
            </a:lvl2pPr>
            <a:lvl3pPr marL="1371600" lvl="2" indent="-320039" algn="l">
              <a:lnSpc>
                <a:spcPct val="90000"/>
              </a:lnSpc>
              <a:spcBef>
                <a:spcPts val="400"/>
              </a:spcBef>
              <a:spcAft>
                <a:spcPts val="0"/>
              </a:spcAft>
              <a:buSzPts val="1440"/>
              <a:buChar char="•"/>
              <a:defRPr/>
            </a:lvl3pPr>
            <a:lvl4pPr marL="1828800" lvl="3" indent="-320039" algn="l">
              <a:lnSpc>
                <a:spcPct val="90000"/>
              </a:lnSpc>
              <a:spcBef>
                <a:spcPts val="400"/>
              </a:spcBef>
              <a:spcAft>
                <a:spcPts val="0"/>
              </a:spcAft>
              <a:buSzPts val="1440"/>
              <a:buChar char="•"/>
              <a:defRPr/>
            </a:lvl4pPr>
            <a:lvl5pPr marL="2286000" lvl="4" indent="-320039" algn="l">
              <a:lnSpc>
                <a:spcPct val="90000"/>
              </a:lnSpc>
              <a:spcBef>
                <a:spcPts val="400"/>
              </a:spcBef>
              <a:spcAft>
                <a:spcPts val="0"/>
              </a:spcAft>
              <a:buSzPts val="1440"/>
              <a:buChar char="•"/>
              <a:defRPr/>
            </a:lvl5pPr>
            <a:lvl6pPr marL="2743200" lvl="5" indent="-320039" algn="l">
              <a:lnSpc>
                <a:spcPct val="90000"/>
              </a:lnSpc>
              <a:spcBef>
                <a:spcPts val="400"/>
              </a:spcBef>
              <a:spcAft>
                <a:spcPts val="0"/>
              </a:spcAft>
              <a:buSzPts val="1440"/>
              <a:buChar char="•"/>
              <a:defRPr/>
            </a:lvl6pPr>
            <a:lvl7pPr marL="3200400" lvl="6" indent="-320039" algn="l">
              <a:lnSpc>
                <a:spcPct val="90000"/>
              </a:lnSpc>
              <a:spcBef>
                <a:spcPts val="400"/>
              </a:spcBef>
              <a:spcAft>
                <a:spcPts val="0"/>
              </a:spcAft>
              <a:buSzPts val="1440"/>
              <a:buChar char="•"/>
              <a:defRPr/>
            </a:lvl7pPr>
            <a:lvl8pPr marL="3657600" lvl="7" indent="-320040" algn="l">
              <a:lnSpc>
                <a:spcPct val="90000"/>
              </a:lnSpc>
              <a:spcBef>
                <a:spcPts val="400"/>
              </a:spcBef>
              <a:spcAft>
                <a:spcPts val="0"/>
              </a:spcAft>
              <a:buSzPts val="1440"/>
              <a:buChar char="•"/>
              <a:defRPr/>
            </a:lvl8pPr>
            <a:lvl9pPr marL="4114800" lvl="8" indent="-320040" algn="l">
              <a:lnSpc>
                <a:spcPct val="90000"/>
              </a:lnSpc>
              <a:spcBef>
                <a:spcPts val="400"/>
              </a:spcBef>
              <a:spcAft>
                <a:spcPts val="400"/>
              </a:spcAft>
              <a:buSzPts val="1440"/>
              <a:buChar char="•"/>
              <a:defRPr/>
            </a:lvl9pPr>
          </a:lstStyle>
          <a:p>
            <a:endParaRPr/>
          </a:p>
        </p:txBody>
      </p:sp>
      <p:sp>
        <p:nvSpPr>
          <p:cNvPr id="30" name="Google Shape;30;p36"/>
          <p:cNvSpPr txBox="1">
            <a:spLocks noGrp="1"/>
          </p:cNvSpPr>
          <p:nvPr>
            <p:ph type="dt" idx="10"/>
          </p:nvPr>
        </p:nvSpPr>
        <p:spPr>
          <a:xfrm>
            <a:off x="1142996" y="6223828"/>
            <a:ext cx="232907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6"/>
          <p:cNvSpPr txBox="1">
            <a:spLocks noGrp="1"/>
          </p:cNvSpPr>
          <p:nvPr>
            <p:ph type="ftr" idx="11"/>
          </p:nvPr>
        </p:nvSpPr>
        <p:spPr>
          <a:xfrm>
            <a:off x="3949148" y="6223828"/>
            <a:ext cx="471777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6"/>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Đầu trang của Phần" type="secHead">
  <p:cSld name="SECTION_HEADER">
    <p:spTree>
      <p:nvGrpSpPr>
        <p:cNvPr id="1" name="Shape 33"/>
        <p:cNvGrpSpPr/>
        <p:nvPr/>
      </p:nvGrpSpPr>
      <p:grpSpPr>
        <a:xfrm>
          <a:off x="0" y="0"/>
          <a:ext cx="0" cy="0"/>
          <a:chOff x="0" y="0"/>
          <a:chExt cx="0" cy="0"/>
        </a:xfrm>
      </p:grpSpPr>
      <p:sp>
        <p:nvSpPr>
          <p:cNvPr id="34" name="Google Shape;34;p37"/>
          <p:cNvSpPr txBox="1">
            <a:spLocks noGrp="1"/>
          </p:cNvSpPr>
          <p:nvPr>
            <p:ph type="title"/>
          </p:nvPr>
        </p:nvSpPr>
        <p:spPr>
          <a:xfrm>
            <a:off x="1106424" y="1173575"/>
            <a:ext cx="9966960" cy="2926080"/>
          </a:xfrm>
          <a:prstGeom prst="rect">
            <a:avLst/>
          </a:prstGeom>
          <a:noFill/>
          <a:ln>
            <a:noFill/>
          </a:ln>
        </p:spPr>
        <p:txBody>
          <a:bodyPr spcFirstLastPara="1" wrap="square" lIns="91425" tIns="45700" rIns="91425" bIns="45700" anchor="b" anchorCtr="0">
            <a:noAutofit/>
          </a:bodyPr>
          <a:lstStyle>
            <a:lvl1pPr lvl="0" algn="ctr">
              <a:lnSpc>
                <a:spcPct val="85000"/>
              </a:lnSpc>
              <a:spcBef>
                <a:spcPts val="0"/>
              </a:spcBef>
              <a:spcAft>
                <a:spcPts val="0"/>
              </a:spcAft>
              <a:buClr>
                <a:schemeClr val="accent1"/>
              </a:buClr>
              <a:buSzPts val="7200"/>
              <a:buFont typeface="Times New Roman"/>
              <a:buNone/>
              <a:defRPr sz="7200" b="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37"/>
          <p:cNvSpPr txBox="1">
            <a:spLocks noGrp="1"/>
          </p:cNvSpPr>
          <p:nvPr>
            <p:ph type="body" idx="1"/>
          </p:nvPr>
        </p:nvSpPr>
        <p:spPr>
          <a:xfrm>
            <a:off x="1709928" y="4154520"/>
            <a:ext cx="8769096" cy="1363806"/>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400"/>
              </a:spcBef>
              <a:spcAft>
                <a:spcPts val="0"/>
              </a:spcAft>
              <a:buSzPts val="1760"/>
              <a:buNone/>
              <a:defRPr sz="2200">
                <a:solidFill>
                  <a:schemeClr val="accent1"/>
                </a:solidFill>
              </a:defRPr>
            </a:lvl1pPr>
            <a:lvl2pPr marL="914400" lvl="1" indent="-228600" algn="l">
              <a:lnSpc>
                <a:spcPct val="90000"/>
              </a:lnSpc>
              <a:spcBef>
                <a:spcPts val="200"/>
              </a:spcBef>
              <a:spcAft>
                <a:spcPts val="0"/>
              </a:spcAft>
              <a:buSzPts val="1440"/>
              <a:buNone/>
              <a:defRPr sz="1800">
                <a:solidFill>
                  <a:srgbClr val="888888"/>
                </a:solidFill>
              </a:defRPr>
            </a:lvl2pPr>
            <a:lvl3pPr marL="1371600" lvl="2" indent="-228600" algn="l">
              <a:lnSpc>
                <a:spcPct val="90000"/>
              </a:lnSpc>
              <a:spcBef>
                <a:spcPts val="400"/>
              </a:spcBef>
              <a:spcAft>
                <a:spcPts val="0"/>
              </a:spcAft>
              <a:buSzPts val="1280"/>
              <a:buNone/>
              <a:defRPr sz="1600">
                <a:solidFill>
                  <a:srgbClr val="888888"/>
                </a:solidFill>
              </a:defRPr>
            </a:lvl3pPr>
            <a:lvl4pPr marL="1828800" lvl="3" indent="-228600" algn="l">
              <a:lnSpc>
                <a:spcPct val="90000"/>
              </a:lnSpc>
              <a:spcBef>
                <a:spcPts val="400"/>
              </a:spcBef>
              <a:spcAft>
                <a:spcPts val="0"/>
              </a:spcAft>
              <a:buSzPts val="1120"/>
              <a:buNone/>
              <a:defRPr sz="1400">
                <a:solidFill>
                  <a:srgbClr val="888888"/>
                </a:solidFill>
              </a:defRPr>
            </a:lvl4pPr>
            <a:lvl5pPr marL="2286000" lvl="4" indent="-228600" algn="l">
              <a:lnSpc>
                <a:spcPct val="90000"/>
              </a:lnSpc>
              <a:spcBef>
                <a:spcPts val="400"/>
              </a:spcBef>
              <a:spcAft>
                <a:spcPts val="0"/>
              </a:spcAft>
              <a:buSzPts val="1120"/>
              <a:buNone/>
              <a:defRPr sz="1400">
                <a:solidFill>
                  <a:srgbClr val="888888"/>
                </a:solidFill>
              </a:defRPr>
            </a:lvl5pPr>
            <a:lvl6pPr marL="2743200" lvl="5" indent="-228600" algn="l">
              <a:lnSpc>
                <a:spcPct val="90000"/>
              </a:lnSpc>
              <a:spcBef>
                <a:spcPts val="400"/>
              </a:spcBef>
              <a:spcAft>
                <a:spcPts val="0"/>
              </a:spcAft>
              <a:buSzPts val="1120"/>
              <a:buNone/>
              <a:defRPr sz="1400">
                <a:solidFill>
                  <a:srgbClr val="888888"/>
                </a:solidFill>
              </a:defRPr>
            </a:lvl6pPr>
            <a:lvl7pPr marL="3200400" lvl="6" indent="-228600" algn="l">
              <a:lnSpc>
                <a:spcPct val="90000"/>
              </a:lnSpc>
              <a:spcBef>
                <a:spcPts val="400"/>
              </a:spcBef>
              <a:spcAft>
                <a:spcPts val="0"/>
              </a:spcAft>
              <a:buSzPts val="1120"/>
              <a:buNone/>
              <a:defRPr sz="1400">
                <a:solidFill>
                  <a:srgbClr val="888888"/>
                </a:solidFill>
              </a:defRPr>
            </a:lvl7pPr>
            <a:lvl8pPr marL="3657600" lvl="7" indent="-228600" algn="l">
              <a:lnSpc>
                <a:spcPct val="90000"/>
              </a:lnSpc>
              <a:spcBef>
                <a:spcPts val="400"/>
              </a:spcBef>
              <a:spcAft>
                <a:spcPts val="0"/>
              </a:spcAft>
              <a:buSzPts val="1120"/>
              <a:buNone/>
              <a:defRPr sz="1400">
                <a:solidFill>
                  <a:srgbClr val="888888"/>
                </a:solidFill>
              </a:defRPr>
            </a:lvl8pPr>
            <a:lvl9pPr marL="4114800" lvl="8" indent="-228600" algn="l">
              <a:lnSpc>
                <a:spcPct val="90000"/>
              </a:lnSpc>
              <a:spcBef>
                <a:spcPts val="400"/>
              </a:spcBef>
              <a:spcAft>
                <a:spcPts val="400"/>
              </a:spcAft>
              <a:buSzPts val="1120"/>
              <a:buNone/>
              <a:defRPr sz="1400">
                <a:solidFill>
                  <a:srgbClr val="888888"/>
                </a:solidFill>
              </a:defRPr>
            </a:lvl9pPr>
          </a:lstStyle>
          <a:p>
            <a:endParaRPr/>
          </a:p>
        </p:txBody>
      </p:sp>
      <p:sp>
        <p:nvSpPr>
          <p:cNvPr id="36" name="Google Shape;36;p37"/>
          <p:cNvSpPr txBox="1">
            <a:spLocks noGrp="1"/>
          </p:cNvSpPr>
          <p:nvPr>
            <p:ph type="dt" idx="10"/>
          </p:nvPr>
        </p:nvSpPr>
        <p:spPr>
          <a:xfrm>
            <a:off x="1142996" y="6223828"/>
            <a:ext cx="232907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37"/>
          <p:cNvSpPr txBox="1">
            <a:spLocks noGrp="1"/>
          </p:cNvSpPr>
          <p:nvPr>
            <p:ph type="ftr" idx="11"/>
          </p:nvPr>
        </p:nvSpPr>
        <p:spPr>
          <a:xfrm>
            <a:off x="3949148" y="6223828"/>
            <a:ext cx="471777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7"/>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39" name="Google Shape;39;p37"/>
          <p:cNvCxnSpPr/>
          <p:nvPr/>
        </p:nvCxnSpPr>
        <p:spPr>
          <a:xfrm>
            <a:off x="1981200" y="4020408"/>
            <a:ext cx="8229601" cy="0"/>
          </a:xfrm>
          <a:prstGeom prst="straightConnector1">
            <a:avLst/>
          </a:prstGeom>
          <a:noFill/>
          <a:ln w="10000" cap="flat" cmpd="sng">
            <a:solidFill>
              <a:schemeClr val="accent1"/>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Hai Nội dung" type="twoObj">
  <p:cSld name="TWO_OBJECTS">
    <p:spTree>
      <p:nvGrpSpPr>
        <p:cNvPr id="1" name="Shape 40"/>
        <p:cNvGrpSpPr/>
        <p:nvPr/>
      </p:nvGrpSpPr>
      <p:grpSpPr>
        <a:xfrm>
          <a:off x="0" y="0"/>
          <a:ext cx="0" cy="0"/>
          <a:chOff x="0" y="0"/>
          <a:chExt cx="0" cy="0"/>
        </a:xfrm>
      </p:grpSpPr>
      <p:sp>
        <p:nvSpPr>
          <p:cNvPr id="41" name="Google Shape;41;p38"/>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38"/>
          <p:cNvSpPr txBox="1">
            <a:spLocks noGrp="1"/>
          </p:cNvSpPr>
          <p:nvPr>
            <p:ph type="body" idx="1"/>
          </p:nvPr>
        </p:nvSpPr>
        <p:spPr>
          <a:xfrm>
            <a:off x="1143000" y="2057399"/>
            <a:ext cx="4754880" cy="4023360"/>
          </a:xfrm>
          <a:prstGeom prst="rect">
            <a:avLst/>
          </a:prstGeom>
          <a:noFill/>
          <a:ln>
            <a:noFill/>
          </a:ln>
        </p:spPr>
        <p:txBody>
          <a:bodyPr spcFirstLastPara="1" wrap="square" lIns="91425" tIns="45700" rIns="91425" bIns="45700" anchor="t" anchorCtr="0">
            <a:normAutofit/>
          </a:bodyPr>
          <a:lstStyle>
            <a:lvl1pPr marL="457200" lvl="0" indent="-340360" algn="l">
              <a:lnSpc>
                <a:spcPct val="90000"/>
              </a:lnSpc>
              <a:spcBef>
                <a:spcPts val="1400"/>
              </a:spcBef>
              <a:spcAft>
                <a:spcPts val="0"/>
              </a:spcAft>
              <a:buSzPts val="1760"/>
              <a:buChar char="•"/>
              <a:defRPr sz="2200"/>
            </a:lvl1pPr>
            <a:lvl2pPr marL="914400" lvl="1" indent="-330200" algn="l">
              <a:lnSpc>
                <a:spcPct val="90000"/>
              </a:lnSpc>
              <a:spcBef>
                <a:spcPts val="200"/>
              </a:spcBef>
              <a:spcAft>
                <a:spcPts val="0"/>
              </a:spcAft>
              <a:buSzPts val="1600"/>
              <a:buChar char="•"/>
              <a:defRPr sz="2000"/>
            </a:lvl2pPr>
            <a:lvl3pPr marL="1371600" lvl="2" indent="-320039" algn="l">
              <a:lnSpc>
                <a:spcPct val="90000"/>
              </a:lnSpc>
              <a:spcBef>
                <a:spcPts val="400"/>
              </a:spcBef>
              <a:spcAft>
                <a:spcPts val="0"/>
              </a:spcAft>
              <a:buSzPts val="1440"/>
              <a:buChar char="•"/>
              <a:defRPr sz="1800"/>
            </a:lvl3pPr>
            <a:lvl4pPr marL="1828800" lvl="3" indent="-309880" algn="l">
              <a:lnSpc>
                <a:spcPct val="90000"/>
              </a:lnSpc>
              <a:spcBef>
                <a:spcPts val="400"/>
              </a:spcBef>
              <a:spcAft>
                <a:spcPts val="0"/>
              </a:spcAft>
              <a:buSzPts val="1280"/>
              <a:buChar char="•"/>
              <a:defRPr sz="1600"/>
            </a:lvl4pPr>
            <a:lvl5pPr marL="2286000" lvl="4" indent="-309879" algn="l">
              <a:lnSpc>
                <a:spcPct val="90000"/>
              </a:lnSpc>
              <a:spcBef>
                <a:spcPts val="400"/>
              </a:spcBef>
              <a:spcAft>
                <a:spcPts val="0"/>
              </a:spcAft>
              <a:buSzPts val="1280"/>
              <a:buChar char="•"/>
              <a:defRPr sz="1600"/>
            </a:lvl5pPr>
            <a:lvl6pPr marL="2743200" lvl="5" indent="-309879" algn="l">
              <a:lnSpc>
                <a:spcPct val="90000"/>
              </a:lnSpc>
              <a:spcBef>
                <a:spcPts val="400"/>
              </a:spcBef>
              <a:spcAft>
                <a:spcPts val="0"/>
              </a:spcAft>
              <a:buSzPts val="1280"/>
              <a:buChar char="•"/>
              <a:defRPr sz="1600"/>
            </a:lvl6pPr>
            <a:lvl7pPr marL="3200400" lvl="6" indent="-309879" algn="l">
              <a:lnSpc>
                <a:spcPct val="90000"/>
              </a:lnSpc>
              <a:spcBef>
                <a:spcPts val="400"/>
              </a:spcBef>
              <a:spcAft>
                <a:spcPts val="0"/>
              </a:spcAft>
              <a:buSzPts val="1280"/>
              <a:buChar char="•"/>
              <a:defRPr sz="1600"/>
            </a:lvl7pPr>
            <a:lvl8pPr marL="3657600" lvl="7" indent="-309879" algn="l">
              <a:lnSpc>
                <a:spcPct val="90000"/>
              </a:lnSpc>
              <a:spcBef>
                <a:spcPts val="400"/>
              </a:spcBef>
              <a:spcAft>
                <a:spcPts val="0"/>
              </a:spcAft>
              <a:buSzPts val="1280"/>
              <a:buChar char="•"/>
              <a:defRPr sz="1600"/>
            </a:lvl8pPr>
            <a:lvl9pPr marL="4114800" lvl="8" indent="-309879" algn="l">
              <a:lnSpc>
                <a:spcPct val="90000"/>
              </a:lnSpc>
              <a:spcBef>
                <a:spcPts val="400"/>
              </a:spcBef>
              <a:spcAft>
                <a:spcPts val="400"/>
              </a:spcAft>
              <a:buSzPts val="1280"/>
              <a:buChar char="•"/>
              <a:defRPr sz="1600"/>
            </a:lvl9pPr>
          </a:lstStyle>
          <a:p>
            <a:endParaRPr/>
          </a:p>
        </p:txBody>
      </p:sp>
      <p:sp>
        <p:nvSpPr>
          <p:cNvPr id="43" name="Google Shape;43;p38"/>
          <p:cNvSpPr txBox="1">
            <a:spLocks noGrp="1"/>
          </p:cNvSpPr>
          <p:nvPr>
            <p:ph type="body" idx="2"/>
          </p:nvPr>
        </p:nvSpPr>
        <p:spPr>
          <a:xfrm>
            <a:off x="6267612" y="2057400"/>
            <a:ext cx="4754880" cy="4023360"/>
          </a:xfrm>
          <a:prstGeom prst="rect">
            <a:avLst/>
          </a:prstGeom>
          <a:noFill/>
          <a:ln>
            <a:noFill/>
          </a:ln>
        </p:spPr>
        <p:txBody>
          <a:bodyPr spcFirstLastPara="1" wrap="square" lIns="91425" tIns="45700" rIns="91425" bIns="45700" anchor="t" anchorCtr="0">
            <a:normAutofit/>
          </a:bodyPr>
          <a:lstStyle>
            <a:lvl1pPr marL="457200" lvl="0" indent="-340360" algn="l">
              <a:lnSpc>
                <a:spcPct val="90000"/>
              </a:lnSpc>
              <a:spcBef>
                <a:spcPts val="1400"/>
              </a:spcBef>
              <a:spcAft>
                <a:spcPts val="0"/>
              </a:spcAft>
              <a:buSzPts val="1760"/>
              <a:buChar char="•"/>
              <a:defRPr sz="2200"/>
            </a:lvl1pPr>
            <a:lvl2pPr marL="914400" lvl="1" indent="-330200" algn="l">
              <a:lnSpc>
                <a:spcPct val="90000"/>
              </a:lnSpc>
              <a:spcBef>
                <a:spcPts val="200"/>
              </a:spcBef>
              <a:spcAft>
                <a:spcPts val="0"/>
              </a:spcAft>
              <a:buSzPts val="1600"/>
              <a:buChar char="•"/>
              <a:defRPr sz="2000"/>
            </a:lvl2pPr>
            <a:lvl3pPr marL="1371600" lvl="2" indent="-320039" algn="l">
              <a:lnSpc>
                <a:spcPct val="90000"/>
              </a:lnSpc>
              <a:spcBef>
                <a:spcPts val="400"/>
              </a:spcBef>
              <a:spcAft>
                <a:spcPts val="0"/>
              </a:spcAft>
              <a:buSzPts val="1440"/>
              <a:buChar char="•"/>
              <a:defRPr sz="1800"/>
            </a:lvl3pPr>
            <a:lvl4pPr marL="1828800" lvl="3" indent="-309880" algn="l">
              <a:lnSpc>
                <a:spcPct val="90000"/>
              </a:lnSpc>
              <a:spcBef>
                <a:spcPts val="400"/>
              </a:spcBef>
              <a:spcAft>
                <a:spcPts val="0"/>
              </a:spcAft>
              <a:buSzPts val="1280"/>
              <a:buChar char="•"/>
              <a:defRPr sz="1600"/>
            </a:lvl4pPr>
            <a:lvl5pPr marL="2286000" lvl="4" indent="-309879" algn="l">
              <a:lnSpc>
                <a:spcPct val="90000"/>
              </a:lnSpc>
              <a:spcBef>
                <a:spcPts val="400"/>
              </a:spcBef>
              <a:spcAft>
                <a:spcPts val="0"/>
              </a:spcAft>
              <a:buSzPts val="1280"/>
              <a:buChar char="•"/>
              <a:defRPr sz="1600"/>
            </a:lvl5pPr>
            <a:lvl6pPr marL="2743200" lvl="5" indent="-309879" algn="l">
              <a:lnSpc>
                <a:spcPct val="90000"/>
              </a:lnSpc>
              <a:spcBef>
                <a:spcPts val="400"/>
              </a:spcBef>
              <a:spcAft>
                <a:spcPts val="0"/>
              </a:spcAft>
              <a:buSzPts val="1280"/>
              <a:buChar char="•"/>
              <a:defRPr sz="1600"/>
            </a:lvl6pPr>
            <a:lvl7pPr marL="3200400" lvl="6" indent="-309879" algn="l">
              <a:lnSpc>
                <a:spcPct val="90000"/>
              </a:lnSpc>
              <a:spcBef>
                <a:spcPts val="400"/>
              </a:spcBef>
              <a:spcAft>
                <a:spcPts val="0"/>
              </a:spcAft>
              <a:buSzPts val="1280"/>
              <a:buChar char="•"/>
              <a:defRPr sz="1600"/>
            </a:lvl7pPr>
            <a:lvl8pPr marL="3657600" lvl="7" indent="-309879" algn="l">
              <a:lnSpc>
                <a:spcPct val="90000"/>
              </a:lnSpc>
              <a:spcBef>
                <a:spcPts val="400"/>
              </a:spcBef>
              <a:spcAft>
                <a:spcPts val="0"/>
              </a:spcAft>
              <a:buSzPts val="1280"/>
              <a:buChar char="•"/>
              <a:defRPr sz="1600"/>
            </a:lvl8pPr>
            <a:lvl9pPr marL="4114800" lvl="8" indent="-309879" algn="l">
              <a:lnSpc>
                <a:spcPct val="90000"/>
              </a:lnSpc>
              <a:spcBef>
                <a:spcPts val="400"/>
              </a:spcBef>
              <a:spcAft>
                <a:spcPts val="400"/>
              </a:spcAft>
              <a:buSzPts val="1280"/>
              <a:buChar char="•"/>
              <a:defRPr sz="1600"/>
            </a:lvl9pPr>
          </a:lstStyle>
          <a:p>
            <a:endParaRPr/>
          </a:p>
        </p:txBody>
      </p:sp>
      <p:sp>
        <p:nvSpPr>
          <p:cNvPr id="44" name="Google Shape;44;p38"/>
          <p:cNvSpPr txBox="1">
            <a:spLocks noGrp="1"/>
          </p:cNvSpPr>
          <p:nvPr>
            <p:ph type="dt" idx="10"/>
          </p:nvPr>
        </p:nvSpPr>
        <p:spPr>
          <a:xfrm>
            <a:off x="1142996" y="6223828"/>
            <a:ext cx="232907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38"/>
          <p:cNvSpPr txBox="1">
            <a:spLocks noGrp="1"/>
          </p:cNvSpPr>
          <p:nvPr>
            <p:ph type="ftr" idx="11"/>
          </p:nvPr>
        </p:nvSpPr>
        <p:spPr>
          <a:xfrm>
            <a:off x="3949148" y="6223828"/>
            <a:ext cx="471777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38"/>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hép so sánh" type="twoTxTwoObj">
  <p:cSld name="TWO_OBJECTS_WITH_TEXT">
    <p:spTree>
      <p:nvGrpSpPr>
        <p:cNvPr id="1" name="Shape 47"/>
        <p:cNvGrpSpPr/>
        <p:nvPr/>
      </p:nvGrpSpPr>
      <p:grpSpPr>
        <a:xfrm>
          <a:off x="0" y="0"/>
          <a:ext cx="0" cy="0"/>
          <a:chOff x="0" y="0"/>
          <a:chExt cx="0" cy="0"/>
        </a:xfrm>
      </p:grpSpPr>
      <p:sp>
        <p:nvSpPr>
          <p:cNvPr id="48" name="Google Shape;48;p39"/>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39"/>
          <p:cNvSpPr txBox="1">
            <a:spLocks noGrp="1"/>
          </p:cNvSpPr>
          <p:nvPr>
            <p:ph type="body" idx="1"/>
          </p:nvPr>
        </p:nvSpPr>
        <p:spPr>
          <a:xfrm>
            <a:off x="1143000" y="2001511"/>
            <a:ext cx="4754880" cy="77724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0"/>
              </a:spcBef>
              <a:spcAft>
                <a:spcPts val="0"/>
              </a:spcAft>
              <a:buSzPts val="1920"/>
              <a:buNone/>
              <a:defRPr sz="2400" b="1"/>
            </a:lvl1pPr>
            <a:lvl2pPr marL="914400" lvl="1" indent="-228600" algn="l">
              <a:lnSpc>
                <a:spcPct val="90000"/>
              </a:lnSpc>
              <a:spcBef>
                <a:spcPts val="200"/>
              </a:spcBef>
              <a:spcAft>
                <a:spcPts val="0"/>
              </a:spcAft>
              <a:buSzPts val="1600"/>
              <a:buNone/>
              <a:defRPr sz="2000" b="1"/>
            </a:lvl2pPr>
            <a:lvl3pPr marL="1371600" lvl="2" indent="-228600" algn="l">
              <a:lnSpc>
                <a:spcPct val="90000"/>
              </a:lnSpc>
              <a:spcBef>
                <a:spcPts val="400"/>
              </a:spcBef>
              <a:spcAft>
                <a:spcPts val="0"/>
              </a:spcAft>
              <a:buSzPts val="1440"/>
              <a:buNone/>
              <a:defRPr sz="1800" b="1"/>
            </a:lvl3pPr>
            <a:lvl4pPr marL="1828800" lvl="3" indent="-228600" algn="l">
              <a:lnSpc>
                <a:spcPct val="90000"/>
              </a:lnSpc>
              <a:spcBef>
                <a:spcPts val="400"/>
              </a:spcBef>
              <a:spcAft>
                <a:spcPts val="0"/>
              </a:spcAft>
              <a:buSzPts val="1280"/>
              <a:buNone/>
              <a:defRPr sz="1600" b="1"/>
            </a:lvl4pPr>
            <a:lvl5pPr marL="2286000" lvl="4" indent="-228600" algn="l">
              <a:lnSpc>
                <a:spcPct val="90000"/>
              </a:lnSpc>
              <a:spcBef>
                <a:spcPts val="400"/>
              </a:spcBef>
              <a:spcAft>
                <a:spcPts val="0"/>
              </a:spcAft>
              <a:buSzPts val="1280"/>
              <a:buNone/>
              <a:defRPr sz="1600" b="1"/>
            </a:lvl5pPr>
            <a:lvl6pPr marL="2743200" lvl="5" indent="-228600" algn="l">
              <a:lnSpc>
                <a:spcPct val="90000"/>
              </a:lnSpc>
              <a:spcBef>
                <a:spcPts val="400"/>
              </a:spcBef>
              <a:spcAft>
                <a:spcPts val="0"/>
              </a:spcAft>
              <a:buSzPts val="1280"/>
              <a:buNone/>
              <a:defRPr sz="1600" b="1"/>
            </a:lvl6pPr>
            <a:lvl7pPr marL="3200400" lvl="6" indent="-228600" algn="l">
              <a:lnSpc>
                <a:spcPct val="90000"/>
              </a:lnSpc>
              <a:spcBef>
                <a:spcPts val="400"/>
              </a:spcBef>
              <a:spcAft>
                <a:spcPts val="0"/>
              </a:spcAft>
              <a:buSzPts val="1280"/>
              <a:buNone/>
              <a:defRPr sz="1600" b="1"/>
            </a:lvl7pPr>
            <a:lvl8pPr marL="3657600" lvl="7" indent="-228600" algn="l">
              <a:lnSpc>
                <a:spcPct val="90000"/>
              </a:lnSpc>
              <a:spcBef>
                <a:spcPts val="400"/>
              </a:spcBef>
              <a:spcAft>
                <a:spcPts val="0"/>
              </a:spcAft>
              <a:buSzPts val="1280"/>
              <a:buNone/>
              <a:defRPr sz="1600" b="1"/>
            </a:lvl8pPr>
            <a:lvl9pPr marL="4114800" lvl="8" indent="-228600" algn="l">
              <a:lnSpc>
                <a:spcPct val="90000"/>
              </a:lnSpc>
              <a:spcBef>
                <a:spcPts val="400"/>
              </a:spcBef>
              <a:spcAft>
                <a:spcPts val="400"/>
              </a:spcAft>
              <a:buSzPts val="1280"/>
              <a:buNone/>
              <a:defRPr sz="1600" b="1"/>
            </a:lvl9pPr>
          </a:lstStyle>
          <a:p>
            <a:endParaRPr/>
          </a:p>
        </p:txBody>
      </p:sp>
      <p:sp>
        <p:nvSpPr>
          <p:cNvPr id="50" name="Google Shape;50;p39"/>
          <p:cNvSpPr txBox="1">
            <a:spLocks noGrp="1"/>
          </p:cNvSpPr>
          <p:nvPr>
            <p:ph type="body" idx="2"/>
          </p:nvPr>
        </p:nvSpPr>
        <p:spPr>
          <a:xfrm>
            <a:off x="1143000" y="2721483"/>
            <a:ext cx="4754880" cy="3383280"/>
          </a:xfrm>
          <a:prstGeom prst="rect">
            <a:avLst/>
          </a:prstGeom>
          <a:noFill/>
          <a:ln>
            <a:noFill/>
          </a:ln>
        </p:spPr>
        <p:txBody>
          <a:bodyPr spcFirstLastPara="1" wrap="square" lIns="91425" tIns="45700" rIns="91425" bIns="45700" anchor="t" anchorCtr="0">
            <a:normAutofit/>
          </a:bodyPr>
          <a:lstStyle>
            <a:lvl1pPr marL="457200" lvl="0" indent="-340360" algn="l">
              <a:lnSpc>
                <a:spcPct val="90000"/>
              </a:lnSpc>
              <a:spcBef>
                <a:spcPts val="1400"/>
              </a:spcBef>
              <a:spcAft>
                <a:spcPts val="0"/>
              </a:spcAft>
              <a:buSzPts val="1760"/>
              <a:buChar char="•"/>
              <a:defRPr sz="2200"/>
            </a:lvl1pPr>
            <a:lvl2pPr marL="914400" lvl="1" indent="-330200" algn="l">
              <a:lnSpc>
                <a:spcPct val="90000"/>
              </a:lnSpc>
              <a:spcBef>
                <a:spcPts val="200"/>
              </a:spcBef>
              <a:spcAft>
                <a:spcPts val="0"/>
              </a:spcAft>
              <a:buSzPts val="1600"/>
              <a:buChar char="•"/>
              <a:defRPr sz="2000"/>
            </a:lvl2pPr>
            <a:lvl3pPr marL="1371600" lvl="2" indent="-320039" algn="l">
              <a:lnSpc>
                <a:spcPct val="90000"/>
              </a:lnSpc>
              <a:spcBef>
                <a:spcPts val="400"/>
              </a:spcBef>
              <a:spcAft>
                <a:spcPts val="0"/>
              </a:spcAft>
              <a:buSzPts val="1440"/>
              <a:buChar char="•"/>
              <a:defRPr sz="1800"/>
            </a:lvl3pPr>
            <a:lvl4pPr marL="1828800" lvl="3" indent="-309880" algn="l">
              <a:lnSpc>
                <a:spcPct val="90000"/>
              </a:lnSpc>
              <a:spcBef>
                <a:spcPts val="400"/>
              </a:spcBef>
              <a:spcAft>
                <a:spcPts val="0"/>
              </a:spcAft>
              <a:buSzPts val="1280"/>
              <a:buChar char="•"/>
              <a:defRPr sz="1600"/>
            </a:lvl4pPr>
            <a:lvl5pPr marL="2286000" lvl="4" indent="-309879" algn="l">
              <a:lnSpc>
                <a:spcPct val="90000"/>
              </a:lnSpc>
              <a:spcBef>
                <a:spcPts val="400"/>
              </a:spcBef>
              <a:spcAft>
                <a:spcPts val="0"/>
              </a:spcAft>
              <a:buSzPts val="1280"/>
              <a:buChar char="•"/>
              <a:defRPr sz="1600"/>
            </a:lvl5pPr>
            <a:lvl6pPr marL="2743200" lvl="5" indent="-309879" algn="l">
              <a:lnSpc>
                <a:spcPct val="90000"/>
              </a:lnSpc>
              <a:spcBef>
                <a:spcPts val="400"/>
              </a:spcBef>
              <a:spcAft>
                <a:spcPts val="0"/>
              </a:spcAft>
              <a:buSzPts val="1280"/>
              <a:buChar char="•"/>
              <a:defRPr sz="1600"/>
            </a:lvl6pPr>
            <a:lvl7pPr marL="3200400" lvl="6" indent="-309879" algn="l">
              <a:lnSpc>
                <a:spcPct val="90000"/>
              </a:lnSpc>
              <a:spcBef>
                <a:spcPts val="400"/>
              </a:spcBef>
              <a:spcAft>
                <a:spcPts val="0"/>
              </a:spcAft>
              <a:buSzPts val="1280"/>
              <a:buChar char="•"/>
              <a:defRPr sz="1600"/>
            </a:lvl7pPr>
            <a:lvl8pPr marL="3657600" lvl="7" indent="-309879" algn="l">
              <a:lnSpc>
                <a:spcPct val="90000"/>
              </a:lnSpc>
              <a:spcBef>
                <a:spcPts val="400"/>
              </a:spcBef>
              <a:spcAft>
                <a:spcPts val="0"/>
              </a:spcAft>
              <a:buSzPts val="1280"/>
              <a:buChar char="•"/>
              <a:defRPr sz="1600"/>
            </a:lvl8pPr>
            <a:lvl9pPr marL="4114800" lvl="8" indent="-309879" algn="l">
              <a:lnSpc>
                <a:spcPct val="90000"/>
              </a:lnSpc>
              <a:spcBef>
                <a:spcPts val="400"/>
              </a:spcBef>
              <a:spcAft>
                <a:spcPts val="400"/>
              </a:spcAft>
              <a:buSzPts val="1280"/>
              <a:buChar char="•"/>
              <a:defRPr sz="1600"/>
            </a:lvl9pPr>
          </a:lstStyle>
          <a:p>
            <a:endParaRPr/>
          </a:p>
        </p:txBody>
      </p:sp>
      <p:sp>
        <p:nvSpPr>
          <p:cNvPr id="51" name="Google Shape;51;p39"/>
          <p:cNvSpPr txBox="1">
            <a:spLocks noGrp="1"/>
          </p:cNvSpPr>
          <p:nvPr>
            <p:ph type="body" idx="3"/>
          </p:nvPr>
        </p:nvSpPr>
        <p:spPr>
          <a:xfrm>
            <a:off x="6269173" y="1999032"/>
            <a:ext cx="4754880" cy="77724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0"/>
              </a:spcBef>
              <a:spcAft>
                <a:spcPts val="0"/>
              </a:spcAft>
              <a:buSzPts val="1920"/>
              <a:buNone/>
              <a:defRPr sz="2400" b="1"/>
            </a:lvl1pPr>
            <a:lvl2pPr marL="914400" lvl="1" indent="-228600" algn="l">
              <a:lnSpc>
                <a:spcPct val="90000"/>
              </a:lnSpc>
              <a:spcBef>
                <a:spcPts val="200"/>
              </a:spcBef>
              <a:spcAft>
                <a:spcPts val="0"/>
              </a:spcAft>
              <a:buSzPts val="1600"/>
              <a:buNone/>
              <a:defRPr sz="2000" b="1"/>
            </a:lvl2pPr>
            <a:lvl3pPr marL="1371600" lvl="2" indent="-228600" algn="l">
              <a:lnSpc>
                <a:spcPct val="90000"/>
              </a:lnSpc>
              <a:spcBef>
                <a:spcPts val="400"/>
              </a:spcBef>
              <a:spcAft>
                <a:spcPts val="0"/>
              </a:spcAft>
              <a:buSzPts val="1440"/>
              <a:buNone/>
              <a:defRPr sz="1800" b="1"/>
            </a:lvl3pPr>
            <a:lvl4pPr marL="1828800" lvl="3" indent="-228600" algn="l">
              <a:lnSpc>
                <a:spcPct val="90000"/>
              </a:lnSpc>
              <a:spcBef>
                <a:spcPts val="400"/>
              </a:spcBef>
              <a:spcAft>
                <a:spcPts val="0"/>
              </a:spcAft>
              <a:buSzPts val="1280"/>
              <a:buNone/>
              <a:defRPr sz="1600" b="1"/>
            </a:lvl4pPr>
            <a:lvl5pPr marL="2286000" lvl="4" indent="-228600" algn="l">
              <a:lnSpc>
                <a:spcPct val="90000"/>
              </a:lnSpc>
              <a:spcBef>
                <a:spcPts val="400"/>
              </a:spcBef>
              <a:spcAft>
                <a:spcPts val="0"/>
              </a:spcAft>
              <a:buSzPts val="1280"/>
              <a:buNone/>
              <a:defRPr sz="1600" b="1"/>
            </a:lvl5pPr>
            <a:lvl6pPr marL="2743200" lvl="5" indent="-228600" algn="l">
              <a:lnSpc>
                <a:spcPct val="90000"/>
              </a:lnSpc>
              <a:spcBef>
                <a:spcPts val="400"/>
              </a:spcBef>
              <a:spcAft>
                <a:spcPts val="0"/>
              </a:spcAft>
              <a:buSzPts val="1280"/>
              <a:buNone/>
              <a:defRPr sz="1600" b="1"/>
            </a:lvl6pPr>
            <a:lvl7pPr marL="3200400" lvl="6" indent="-228600" algn="l">
              <a:lnSpc>
                <a:spcPct val="90000"/>
              </a:lnSpc>
              <a:spcBef>
                <a:spcPts val="400"/>
              </a:spcBef>
              <a:spcAft>
                <a:spcPts val="0"/>
              </a:spcAft>
              <a:buSzPts val="1280"/>
              <a:buNone/>
              <a:defRPr sz="1600" b="1"/>
            </a:lvl7pPr>
            <a:lvl8pPr marL="3657600" lvl="7" indent="-228600" algn="l">
              <a:lnSpc>
                <a:spcPct val="90000"/>
              </a:lnSpc>
              <a:spcBef>
                <a:spcPts val="400"/>
              </a:spcBef>
              <a:spcAft>
                <a:spcPts val="0"/>
              </a:spcAft>
              <a:buSzPts val="1280"/>
              <a:buNone/>
              <a:defRPr sz="1600" b="1"/>
            </a:lvl8pPr>
            <a:lvl9pPr marL="4114800" lvl="8" indent="-228600" algn="l">
              <a:lnSpc>
                <a:spcPct val="90000"/>
              </a:lnSpc>
              <a:spcBef>
                <a:spcPts val="400"/>
              </a:spcBef>
              <a:spcAft>
                <a:spcPts val="400"/>
              </a:spcAft>
              <a:buSzPts val="1280"/>
              <a:buNone/>
              <a:defRPr sz="1600" b="1"/>
            </a:lvl9pPr>
          </a:lstStyle>
          <a:p>
            <a:endParaRPr/>
          </a:p>
        </p:txBody>
      </p:sp>
      <p:sp>
        <p:nvSpPr>
          <p:cNvPr id="52" name="Google Shape;52;p39"/>
          <p:cNvSpPr txBox="1">
            <a:spLocks noGrp="1"/>
          </p:cNvSpPr>
          <p:nvPr>
            <p:ph type="body" idx="4"/>
          </p:nvPr>
        </p:nvSpPr>
        <p:spPr>
          <a:xfrm>
            <a:off x="6269173" y="2719322"/>
            <a:ext cx="4754880" cy="3383280"/>
          </a:xfrm>
          <a:prstGeom prst="rect">
            <a:avLst/>
          </a:prstGeom>
          <a:noFill/>
          <a:ln>
            <a:noFill/>
          </a:ln>
        </p:spPr>
        <p:txBody>
          <a:bodyPr spcFirstLastPara="1" wrap="square" lIns="91425" tIns="45700" rIns="91425" bIns="45700" anchor="t" anchorCtr="0">
            <a:normAutofit/>
          </a:bodyPr>
          <a:lstStyle>
            <a:lvl1pPr marL="457200" lvl="0" indent="-340360" algn="l">
              <a:lnSpc>
                <a:spcPct val="90000"/>
              </a:lnSpc>
              <a:spcBef>
                <a:spcPts val="1400"/>
              </a:spcBef>
              <a:spcAft>
                <a:spcPts val="0"/>
              </a:spcAft>
              <a:buSzPts val="1760"/>
              <a:buChar char="•"/>
              <a:defRPr sz="2200"/>
            </a:lvl1pPr>
            <a:lvl2pPr marL="914400" lvl="1" indent="-330200" algn="l">
              <a:lnSpc>
                <a:spcPct val="90000"/>
              </a:lnSpc>
              <a:spcBef>
                <a:spcPts val="200"/>
              </a:spcBef>
              <a:spcAft>
                <a:spcPts val="0"/>
              </a:spcAft>
              <a:buSzPts val="1600"/>
              <a:buChar char="•"/>
              <a:defRPr sz="2000"/>
            </a:lvl2pPr>
            <a:lvl3pPr marL="1371600" lvl="2" indent="-320039" algn="l">
              <a:lnSpc>
                <a:spcPct val="90000"/>
              </a:lnSpc>
              <a:spcBef>
                <a:spcPts val="400"/>
              </a:spcBef>
              <a:spcAft>
                <a:spcPts val="0"/>
              </a:spcAft>
              <a:buSzPts val="1440"/>
              <a:buChar char="•"/>
              <a:defRPr sz="1800"/>
            </a:lvl3pPr>
            <a:lvl4pPr marL="1828800" lvl="3" indent="-309880" algn="l">
              <a:lnSpc>
                <a:spcPct val="90000"/>
              </a:lnSpc>
              <a:spcBef>
                <a:spcPts val="400"/>
              </a:spcBef>
              <a:spcAft>
                <a:spcPts val="0"/>
              </a:spcAft>
              <a:buSzPts val="1280"/>
              <a:buChar char="•"/>
              <a:defRPr sz="1600"/>
            </a:lvl4pPr>
            <a:lvl5pPr marL="2286000" lvl="4" indent="-309879" algn="l">
              <a:lnSpc>
                <a:spcPct val="90000"/>
              </a:lnSpc>
              <a:spcBef>
                <a:spcPts val="400"/>
              </a:spcBef>
              <a:spcAft>
                <a:spcPts val="0"/>
              </a:spcAft>
              <a:buSzPts val="1280"/>
              <a:buChar char="•"/>
              <a:defRPr sz="1600"/>
            </a:lvl5pPr>
            <a:lvl6pPr marL="2743200" lvl="5" indent="-309879" algn="l">
              <a:lnSpc>
                <a:spcPct val="90000"/>
              </a:lnSpc>
              <a:spcBef>
                <a:spcPts val="400"/>
              </a:spcBef>
              <a:spcAft>
                <a:spcPts val="0"/>
              </a:spcAft>
              <a:buSzPts val="1280"/>
              <a:buChar char="•"/>
              <a:defRPr sz="1600"/>
            </a:lvl6pPr>
            <a:lvl7pPr marL="3200400" lvl="6" indent="-309879" algn="l">
              <a:lnSpc>
                <a:spcPct val="90000"/>
              </a:lnSpc>
              <a:spcBef>
                <a:spcPts val="400"/>
              </a:spcBef>
              <a:spcAft>
                <a:spcPts val="0"/>
              </a:spcAft>
              <a:buSzPts val="1280"/>
              <a:buChar char="•"/>
              <a:defRPr sz="1600"/>
            </a:lvl7pPr>
            <a:lvl8pPr marL="3657600" lvl="7" indent="-309879" algn="l">
              <a:lnSpc>
                <a:spcPct val="90000"/>
              </a:lnSpc>
              <a:spcBef>
                <a:spcPts val="400"/>
              </a:spcBef>
              <a:spcAft>
                <a:spcPts val="0"/>
              </a:spcAft>
              <a:buSzPts val="1280"/>
              <a:buChar char="•"/>
              <a:defRPr sz="1600"/>
            </a:lvl8pPr>
            <a:lvl9pPr marL="4114800" lvl="8" indent="-309879" algn="l">
              <a:lnSpc>
                <a:spcPct val="90000"/>
              </a:lnSpc>
              <a:spcBef>
                <a:spcPts val="400"/>
              </a:spcBef>
              <a:spcAft>
                <a:spcPts val="400"/>
              </a:spcAft>
              <a:buSzPts val="1280"/>
              <a:buChar char="•"/>
              <a:defRPr sz="1600"/>
            </a:lvl9pPr>
          </a:lstStyle>
          <a:p>
            <a:endParaRPr/>
          </a:p>
        </p:txBody>
      </p:sp>
      <p:sp>
        <p:nvSpPr>
          <p:cNvPr id="53" name="Google Shape;53;p39"/>
          <p:cNvSpPr txBox="1">
            <a:spLocks noGrp="1"/>
          </p:cNvSpPr>
          <p:nvPr>
            <p:ph type="dt" idx="10"/>
          </p:nvPr>
        </p:nvSpPr>
        <p:spPr>
          <a:xfrm>
            <a:off x="1142996" y="6223828"/>
            <a:ext cx="232907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39"/>
          <p:cNvSpPr txBox="1">
            <a:spLocks noGrp="1"/>
          </p:cNvSpPr>
          <p:nvPr>
            <p:ph type="ftr" idx="11"/>
          </p:nvPr>
        </p:nvSpPr>
        <p:spPr>
          <a:xfrm>
            <a:off x="3949148" y="6223828"/>
            <a:ext cx="471777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39"/>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hỉ Tiêu đề" type="titleOnly">
  <p:cSld name="TITLE_ONLY">
    <p:spTree>
      <p:nvGrpSpPr>
        <p:cNvPr id="1" name="Shape 56"/>
        <p:cNvGrpSpPr/>
        <p:nvPr/>
      </p:nvGrpSpPr>
      <p:grpSpPr>
        <a:xfrm>
          <a:off x="0" y="0"/>
          <a:ext cx="0" cy="0"/>
          <a:chOff x="0" y="0"/>
          <a:chExt cx="0" cy="0"/>
        </a:xfrm>
      </p:grpSpPr>
      <p:sp>
        <p:nvSpPr>
          <p:cNvPr id="57" name="Google Shape;57;p40"/>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40"/>
          <p:cNvSpPr txBox="1">
            <a:spLocks noGrp="1"/>
          </p:cNvSpPr>
          <p:nvPr>
            <p:ph type="dt" idx="10"/>
          </p:nvPr>
        </p:nvSpPr>
        <p:spPr>
          <a:xfrm>
            <a:off x="1142996" y="6223828"/>
            <a:ext cx="232907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40"/>
          <p:cNvSpPr txBox="1">
            <a:spLocks noGrp="1"/>
          </p:cNvSpPr>
          <p:nvPr>
            <p:ph type="ftr" idx="11"/>
          </p:nvPr>
        </p:nvSpPr>
        <p:spPr>
          <a:xfrm>
            <a:off x="3949148" y="6223828"/>
            <a:ext cx="471777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40"/>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rống" type="blank">
  <p:cSld name="BLANK">
    <p:spTree>
      <p:nvGrpSpPr>
        <p:cNvPr id="1" name="Shape 61"/>
        <p:cNvGrpSpPr/>
        <p:nvPr/>
      </p:nvGrpSpPr>
      <p:grpSpPr>
        <a:xfrm>
          <a:off x="0" y="0"/>
          <a:ext cx="0" cy="0"/>
          <a:chOff x="0" y="0"/>
          <a:chExt cx="0" cy="0"/>
        </a:xfrm>
      </p:grpSpPr>
      <p:sp>
        <p:nvSpPr>
          <p:cNvPr id="62" name="Google Shape;62;p41"/>
          <p:cNvSpPr txBox="1">
            <a:spLocks noGrp="1"/>
          </p:cNvSpPr>
          <p:nvPr>
            <p:ph type="dt" idx="10"/>
          </p:nvPr>
        </p:nvSpPr>
        <p:spPr>
          <a:xfrm>
            <a:off x="1142996" y="6223828"/>
            <a:ext cx="232907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41"/>
          <p:cNvSpPr txBox="1">
            <a:spLocks noGrp="1"/>
          </p:cNvSpPr>
          <p:nvPr>
            <p:ph type="ftr" idx="11"/>
          </p:nvPr>
        </p:nvSpPr>
        <p:spPr>
          <a:xfrm>
            <a:off x="3949148" y="6223828"/>
            <a:ext cx="471777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1"/>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ội dung với Chú thích" type="objTx">
  <p:cSld name="OBJECT_WITH_CAPTION_TEXT">
    <p:spTree>
      <p:nvGrpSpPr>
        <p:cNvPr id="1" name="Shape 65"/>
        <p:cNvGrpSpPr/>
        <p:nvPr/>
      </p:nvGrpSpPr>
      <p:grpSpPr>
        <a:xfrm>
          <a:off x="0" y="0"/>
          <a:ext cx="0" cy="0"/>
          <a:chOff x="0" y="0"/>
          <a:chExt cx="0" cy="0"/>
        </a:xfrm>
      </p:grpSpPr>
      <p:sp>
        <p:nvSpPr>
          <p:cNvPr id="66" name="Google Shape;66;p42"/>
          <p:cNvSpPr txBox="1">
            <a:spLocks noGrp="1"/>
          </p:cNvSpPr>
          <p:nvPr>
            <p:ph type="title"/>
          </p:nvPr>
        </p:nvSpPr>
        <p:spPr>
          <a:xfrm>
            <a:off x="1143000" y="1097280"/>
            <a:ext cx="3931920" cy="173736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accent1"/>
              </a:buClr>
              <a:buSzPts val="4000"/>
              <a:buFont typeface="Times New Roman"/>
              <a:buNone/>
              <a:defRPr sz="4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42"/>
          <p:cNvSpPr txBox="1">
            <a:spLocks noGrp="1"/>
          </p:cNvSpPr>
          <p:nvPr>
            <p:ph type="body" idx="1"/>
          </p:nvPr>
        </p:nvSpPr>
        <p:spPr>
          <a:xfrm>
            <a:off x="5852159" y="1097280"/>
            <a:ext cx="5212080" cy="4663440"/>
          </a:xfrm>
          <a:prstGeom prst="rect">
            <a:avLst/>
          </a:prstGeom>
          <a:noFill/>
          <a:ln>
            <a:noFill/>
          </a:ln>
        </p:spPr>
        <p:txBody>
          <a:bodyPr spcFirstLastPara="1" wrap="square" lIns="91425" tIns="45700" rIns="91425" bIns="45700" anchor="t" anchorCtr="0">
            <a:normAutofit/>
          </a:bodyPr>
          <a:lstStyle>
            <a:lvl1pPr marL="457200" lvl="0" indent="-391160" algn="l">
              <a:lnSpc>
                <a:spcPct val="90000"/>
              </a:lnSpc>
              <a:spcBef>
                <a:spcPts val="1400"/>
              </a:spcBef>
              <a:spcAft>
                <a:spcPts val="0"/>
              </a:spcAft>
              <a:buSzPts val="2560"/>
              <a:buChar char="•"/>
              <a:defRPr sz="3200"/>
            </a:lvl1pPr>
            <a:lvl2pPr marL="914400" lvl="1" indent="-370840" algn="l">
              <a:lnSpc>
                <a:spcPct val="90000"/>
              </a:lnSpc>
              <a:spcBef>
                <a:spcPts val="200"/>
              </a:spcBef>
              <a:spcAft>
                <a:spcPts val="0"/>
              </a:spcAft>
              <a:buSzPts val="2240"/>
              <a:buChar char="•"/>
              <a:defRPr sz="2800"/>
            </a:lvl2pPr>
            <a:lvl3pPr marL="1371600" lvl="2" indent="-350519" algn="l">
              <a:lnSpc>
                <a:spcPct val="90000"/>
              </a:lnSpc>
              <a:spcBef>
                <a:spcPts val="400"/>
              </a:spcBef>
              <a:spcAft>
                <a:spcPts val="0"/>
              </a:spcAft>
              <a:buSzPts val="1920"/>
              <a:buChar char="•"/>
              <a:defRPr sz="2400"/>
            </a:lvl3pPr>
            <a:lvl4pPr marL="1828800" lvl="3" indent="-330200" algn="l">
              <a:lnSpc>
                <a:spcPct val="90000"/>
              </a:lnSpc>
              <a:spcBef>
                <a:spcPts val="400"/>
              </a:spcBef>
              <a:spcAft>
                <a:spcPts val="0"/>
              </a:spcAft>
              <a:buSzPts val="1600"/>
              <a:buChar char="•"/>
              <a:defRPr sz="2000"/>
            </a:lvl4pPr>
            <a:lvl5pPr marL="2286000" lvl="4" indent="-330200" algn="l">
              <a:lnSpc>
                <a:spcPct val="90000"/>
              </a:lnSpc>
              <a:spcBef>
                <a:spcPts val="400"/>
              </a:spcBef>
              <a:spcAft>
                <a:spcPts val="0"/>
              </a:spcAft>
              <a:buSzPts val="1600"/>
              <a:buChar char="•"/>
              <a:defRPr sz="2000"/>
            </a:lvl5pPr>
            <a:lvl6pPr marL="2743200" lvl="5" indent="-330200" algn="l">
              <a:lnSpc>
                <a:spcPct val="90000"/>
              </a:lnSpc>
              <a:spcBef>
                <a:spcPts val="400"/>
              </a:spcBef>
              <a:spcAft>
                <a:spcPts val="0"/>
              </a:spcAft>
              <a:buSzPts val="1600"/>
              <a:buChar char="•"/>
              <a:defRPr sz="2000"/>
            </a:lvl6pPr>
            <a:lvl7pPr marL="3200400" lvl="6" indent="-330200" algn="l">
              <a:lnSpc>
                <a:spcPct val="90000"/>
              </a:lnSpc>
              <a:spcBef>
                <a:spcPts val="400"/>
              </a:spcBef>
              <a:spcAft>
                <a:spcPts val="0"/>
              </a:spcAft>
              <a:buSzPts val="1600"/>
              <a:buChar char="•"/>
              <a:defRPr sz="2000"/>
            </a:lvl7pPr>
            <a:lvl8pPr marL="3657600" lvl="7" indent="-330200" algn="l">
              <a:lnSpc>
                <a:spcPct val="90000"/>
              </a:lnSpc>
              <a:spcBef>
                <a:spcPts val="400"/>
              </a:spcBef>
              <a:spcAft>
                <a:spcPts val="0"/>
              </a:spcAft>
              <a:buSzPts val="1600"/>
              <a:buChar char="•"/>
              <a:defRPr sz="2000"/>
            </a:lvl8pPr>
            <a:lvl9pPr marL="4114800" lvl="8" indent="-330200" algn="l">
              <a:lnSpc>
                <a:spcPct val="90000"/>
              </a:lnSpc>
              <a:spcBef>
                <a:spcPts val="400"/>
              </a:spcBef>
              <a:spcAft>
                <a:spcPts val="400"/>
              </a:spcAft>
              <a:buSzPts val="1600"/>
              <a:buChar char="•"/>
              <a:defRPr sz="2000"/>
            </a:lvl9pPr>
          </a:lstStyle>
          <a:p>
            <a:endParaRPr/>
          </a:p>
        </p:txBody>
      </p:sp>
      <p:sp>
        <p:nvSpPr>
          <p:cNvPr id="68" name="Google Shape;68;p42"/>
          <p:cNvSpPr txBox="1">
            <a:spLocks noGrp="1"/>
          </p:cNvSpPr>
          <p:nvPr>
            <p:ph type="body" idx="2"/>
          </p:nvPr>
        </p:nvSpPr>
        <p:spPr>
          <a:xfrm>
            <a:off x="1143000" y="2834640"/>
            <a:ext cx="3931920" cy="301752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360"/>
              <a:buNone/>
              <a:defRPr sz="1700"/>
            </a:lvl1pPr>
            <a:lvl2pPr marL="914400" lvl="1" indent="-228600" algn="l">
              <a:lnSpc>
                <a:spcPct val="90000"/>
              </a:lnSpc>
              <a:spcBef>
                <a:spcPts val="200"/>
              </a:spcBef>
              <a:spcAft>
                <a:spcPts val="0"/>
              </a:spcAft>
              <a:buSzPts val="960"/>
              <a:buNone/>
              <a:defRPr sz="1200"/>
            </a:lvl2pPr>
            <a:lvl3pPr marL="1371600" lvl="2" indent="-228600" algn="l">
              <a:lnSpc>
                <a:spcPct val="90000"/>
              </a:lnSpc>
              <a:spcBef>
                <a:spcPts val="400"/>
              </a:spcBef>
              <a:spcAft>
                <a:spcPts val="0"/>
              </a:spcAft>
              <a:buSzPts val="800"/>
              <a:buNone/>
              <a:defRPr sz="1000"/>
            </a:lvl3pPr>
            <a:lvl4pPr marL="1828800" lvl="3" indent="-228600" algn="l">
              <a:lnSpc>
                <a:spcPct val="90000"/>
              </a:lnSpc>
              <a:spcBef>
                <a:spcPts val="400"/>
              </a:spcBef>
              <a:spcAft>
                <a:spcPts val="0"/>
              </a:spcAft>
              <a:buSzPts val="720"/>
              <a:buNone/>
              <a:defRPr sz="900"/>
            </a:lvl4pPr>
            <a:lvl5pPr marL="2286000" lvl="4" indent="-228600" algn="l">
              <a:lnSpc>
                <a:spcPct val="90000"/>
              </a:lnSpc>
              <a:spcBef>
                <a:spcPts val="400"/>
              </a:spcBef>
              <a:spcAft>
                <a:spcPts val="0"/>
              </a:spcAft>
              <a:buSzPts val="720"/>
              <a:buNone/>
              <a:defRPr sz="900"/>
            </a:lvl5pPr>
            <a:lvl6pPr marL="2743200" lvl="5" indent="-228600" algn="l">
              <a:lnSpc>
                <a:spcPct val="90000"/>
              </a:lnSpc>
              <a:spcBef>
                <a:spcPts val="400"/>
              </a:spcBef>
              <a:spcAft>
                <a:spcPts val="0"/>
              </a:spcAft>
              <a:buSzPts val="720"/>
              <a:buNone/>
              <a:defRPr sz="900"/>
            </a:lvl6pPr>
            <a:lvl7pPr marL="3200400" lvl="6" indent="-228600" algn="l">
              <a:lnSpc>
                <a:spcPct val="90000"/>
              </a:lnSpc>
              <a:spcBef>
                <a:spcPts val="400"/>
              </a:spcBef>
              <a:spcAft>
                <a:spcPts val="0"/>
              </a:spcAft>
              <a:buSzPts val="720"/>
              <a:buNone/>
              <a:defRPr sz="900"/>
            </a:lvl7pPr>
            <a:lvl8pPr marL="3657600" lvl="7" indent="-228600" algn="l">
              <a:lnSpc>
                <a:spcPct val="90000"/>
              </a:lnSpc>
              <a:spcBef>
                <a:spcPts val="400"/>
              </a:spcBef>
              <a:spcAft>
                <a:spcPts val="0"/>
              </a:spcAft>
              <a:buSzPts val="720"/>
              <a:buNone/>
              <a:defRPr sz="900"/>
            </a:lvl8pPr>
            <a:lvl9pPr marL="4114800" lvl="8" indent="-228600" algn="l">
              <a:lnSpc>
                <a:spcPct val="90000"/>
              </a:lnSpc>
              <a:spcBef>
                <a:spcPts val="400"/>
              </a:spcBef>
              <a:spcAft>
                <a:spcPts val="400"/>
              </a:spcAft>
              <a:buSzPts val="720"/>
              <a:buNone/>
              <a:defRPr sz="900"/>
            </a:lvl9pPr>
          </a:lstStyle>
          <a:p>
            <a:endParaRPr/>
          </a:p>
        </p:txBody>
      </p:sp>
      <p:sp>
        <p:nvSpPr>
          <p:cNvPr id="69" name="Google Shape;69;p42"/>
          <p:cNvSpPr txBox="1">
            <a:spLocks noGrp="1"/>
          </p:cNvSpPr>
          <p:nvPr>
            <p:ph type="dt" idx="10"/>
          </p:nvPr>
        </p:nvSpPr>
        <p:spPr>
          <a:xfrm>
            <a:off x="1142996" y="6223828"/>
            <a:ext cx="232907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42"/>
          <p:cNvSpPr txBox="1">
            <a:spLocks noGrp="1"/>
          </p:cNvSpPr>
          <p:nvPr>
            <p:ph type="ftr" idx="11"/>
          </p:nvPr>
        </p:nvSpPr>
        <p:spPr>
          <a:xfrm>
            <a:off x="3949148" y="6223828"/>
            <a:ext cx="471777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2"/>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nh với Chú thích" type="picTx">
  <p:cSld name="PICTURE_WITH_CAPTION_TEXT">
    <p:spTree>
      <p:nvGrpSpPr>
        <p:cNvPr id="1" name="Shape 72"/>
        <p:cNvGrpSpPr/>
        <p:nvPr/>
      </p:nvGrpSpPr>
      <p:grpSpPr>
        <a:xfrm>
          <a:off x="0" y="0"/>
          <a:ext cx="0" cy="0"/>
          <a:chOff x="0" y="0"/>
          <a:chExt cx="0" cy="0"/>
        </a:xfrm>
      </p:grpSpPr>
      <p:sp>
        <p:nvSpPr>
          <p:cNvPr id="73" name="Google Shape;73;p43"/>
          <p:cNvSpPr txBox="1">
            <a:spLocks noGrp="1"/>
          </p:cNvSpPr>
          <p:nvPr>
            <p:ph type="title"/>
          </p:nvPr>
        </p:nvSpPr>
        <p:spPr>
          <a:xfrm>
            <a:off x="1143000" y="1097280"/>
            <a:ext cx="3931920" cy="173736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accent1"/>
              </a:buClr>
              <a:buSzPts val="4000"/>
              <a:buFont typeface="Times New Roman"/>
              <a:buNone/>
              <a:defRPr sz="4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43"/>
          <p:cNvSpPr>
            <a:spLocks noGrp="1"/>
          </p:cNvSpPr>
          <p:nvPr>
            <p:ph type="pic" idx="2"/>
          </p:nvPr>
        </p:nvSpPr>
        <p:spPr>
          <a:xfrm>
            <a:off x="5413248" y="1069847"/>
            <a:ext cx="6099048" cy="4800600"/>
          </a:xfrm>
          <a:prstGeom prst="rect">
            <a:avLst/>
          </a:prstGeom>
          <a:noFill/>
          <a:ln>
            <a:noFill/>
          </a:ln>
        </p:spPr>
      </p:sp>
      <p:sp>
        <p:nvSpPr>
          <p:cNvPr id="75" name="Google Shape;75;p43"/>
          <p:cNvSpPr txBox="1">
            <a:spLocks noGrp="1"/>
          </p:cNvSpPr>
          <p:nvPr>
            <p:ph type="body" idx="1"/>
          </p:nvPr>
        </p:nvSpPr>
        <p:spPr>
          <a:xfrm>
            <a:off x="1143000" y="2834640"/>
            <a:ext cx="3931920" cy="288036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360"/>
              <a:buNone/>
              <a:defRPr sz="1700"/>
            </a:lvl1pPr>
            <a:lvl2pPr marL="914400" lvl="1" indent="-228600" algn="l">
              <a:lnSpc>
                <a:spcPct val="90000"/>
              </a:lnSpc>
              <a:spcBef>
                <a:spcPts val="200"/>
              </a:spcBef>
              <a:spcAft>
                <a:spcPts val="0"/>
              </a:spcAft>
              <a:buSzPts val="960"/>
              <a:buNone/>
              <a:defRPr sz="1200"/>
            </a:lvl2pPr>
            <a:lvl3pPr marL="1371600" lvl="2" indent="-228600" algn="l">
              <a:lnSpc>
                <a:spcPct val="90000"/>
              </a:lnSpc>
              <a:spcBef>
                <a:spcPts val="400"/>
              </a:spcBef>
              <a:spcAft>
                <a:spcPts val="0"/>
              </a:spcAft>
              <a:buSzPts val="800"/>
              <a:buNone/>
              <a:defRPr sz="1000"/>
            </a:lvl3pPr>
            <a:lvl4pPr marL="1828800" lvl="3" indent="-228600" algn="l">
              <a:lnSpc>
                <a:spcPct val="90000"/>
              </a:lnSpc>
              <a:spcBef>
                <a:spcPts val="400"/>
              </a:spcBef>
              <a:spcAft>
                <a:spcPts val="0"/>
              </a:spcAft>
              <a:buSzPts val="720"/>
              <a:buNone/>
              <a:defRPr sz="900"/>
            </a:lvl4pPr>
            <a:lvl5pPr marL="2286000" lvl="4" indent="-228600" algn="l">
              <a:lnSpc>
                <a:spcPct val="90000"/>
              </a:lnSpc>
              <a:spcBef>
                <a:spcPts val="400"/>
              </a:spcBef>
              <a:spcAft>
                <a:spcPts val="0"/>
              </a:spcAft>
              <a:buSzPts val="720"/>
              <a:buNone/>
              <a:defRPr sz="900"/>
            </a:lvl5pPr>
            <a:lvl6pPr marL="2743200" lvl="5" indent="-228600" algn="l">
              <a:lnSpc>
                <a:spcPct val="90000"/>
              </a:lnSpc>
              <a:spcBef>
                <a:spcPts val="400"/>
              </a:spcBef>
              <a:spcAft>
                <a:spcPts val="0"/>
              </a:spcAft>
              <a:buSzPts val="720"/>
              <a:buNone/>
              <a:defRPr sz="900"/>
            </a:lvl6pPr>
            <a:lvl7pPr marL="3200400" lvl="6" indent="-228600" algn="l">
              <a:lnSpc>
                <a:spcPct val="90000"/>
              </a:lnSpc>
              <a:spcBef>
                <a:spcPts val="400"/>
              </a:spcBef>
              <a:spcAft>
                <a:spcPts val="0"/>
              </a:spcAft>
              <a:buSzPts val="720"/>
              <a:buNone/>
              <a:defRPr sz="900"/>
            </a:lvl7pPr>
            <a:lvl8pPr marL="3657600" lvl="7" indent="-228600" algn="l">
              <a:lnSpc>
                <a:spcPct val="90000"/>
              </a:lnSpc>
              <a:spcBef>
                <a:spcPts val="400"/>
              </a:spcBef>
              <a:spcAft>
                <a:spcPts val="0"/>
              </a:spcAft>
              <a:buSzPts val="720"/>
              <a:buNone/>
              <a:defRPr sz="900"/>
            </a:lvl8pPr>
            <a:lvl9pPr marL="4114800" lvl="8" indent="-228600" algn="l">
              <a:lnSpc>
                <a:spcPct val="90000"/>
              </a:lnSpc>
              <a:spcBef>
                <a:spcPts val="400"/>
              </a:spcBef>
              <a:spcAft>
                <a:spcPts val="400"/>
              </a:spcAft>
              <a:buSzPts val="720"/>
              <a:buNone/>
              <a:defRPr sz="900"/>
            </a:lvl9pPr>
          </a:lstStyle>
          <a:p>
            <a:endParaRPr/>
          </a:p>
        </p:txBody>
      </p:sp>
      <p:sp>
        <p:nvSpPr>
          <p:cNvPr id="76" name="Google Shape;76;p43"/>
          <p:cNvSpPr txBox="1">
            <a:spLocks noGrp="1"/>
          </p:cNvSpPr>
          <p:nvPr>
            <p:ph type="dt" idx="10"/>
          </p:nvPr>
        </p:nvSpPr>
        <p:spPr>
          <a:xfrm>
            <a:off x="1142996" y="6223828"/>
            <a:ext cx="232907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3"/>
          <p:cNvSpPr txBox="1">
            <a:spLocks noGrp="1"/>
          </p:cNvSpPr>
          <p:nvPr>
            <p:ph type="ftr" idx="11"/>
          </p:nvPr>
        </p:nvSpPr>
        <p:spPr>
          <a:xfrm>
            <a:off x="3949148" y="6223828"/>
            <a:ext cx="471777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43"/>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9"/>
        <p:cNvGrpSpPr/>
        <p:nvPr/>
      </p:nvGrpSpPr>
      <p:grpSpPr>
        <a:xfrm>
          <a:off x="0" y="0"/>
          <a:ext cx="0" cy="0"/>
          <a:chOff x="0" y="0"/>
          <a:chExt cx="0" cy="0"/>
        </a:xfrm>
      </p:grpSpPr>
      <p:sp>
        <p:nvSpPr>
          <p:cNvPr id="10" name="Google Shape;10;p34"/>
          <p:cNvSpPr/>
          <p:nvPr/>
        </p:nvSpPr>
        <p:spPr>
          <a:xfrm>
            <a:off x="231140" y="243840"/>
            <a:ext cx="11724640" cy="637793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34"/>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accent1"/>
              </a:buClr>
              <a:buSzPts val="4400"/>
              <a:buFont typeface="Times New Roman"/>
              <a:buNone/>
              <a:defRPr sz="4400" b="0" i="0" u="none" strike="noStrike" cap="none">
                <a:solidFill>
                  <a:schemeClr val="accent1"/>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34"/>
          <p:cNvSpPr txBox="1">
            <a:spLocks noGrp="1"/>
          </p:cNvSpPr>
          <p:nvPr>
            <p:ph type="body" idx="1"/>
          </p:nvPr>
        </p:nvSpPr>
        <p:spPr>
          <a:xfrm>
            <a:off x="1143000" y="2057400"/>
            <a:ext cx="9872871" cy="4038600"/>
          </a:xfrm>
          <a:prstGeom prst="rect">
            <a:avLst/>
          </a:prstGeom>
          <a:noFill/>
          <a:ln>
            <a:noFill/>
          </a:ln>
        </p:spPr>
        <p:txBody>
          <a:bodyPr spcFirstLastPara="1" wrap="square" lIns="91425" tIns="45700" rIns="91425" bIns="45700" anchor="t" anchorCtr="0">
            <a:normAutofit/>
          </a:bodyPr>
          <a:lstStyle>
            <a:lvl1pPr marL="457200" marR="0" lvl="0" indent="-340360" algn="l" rtl="0">
              <a:lnSpc>
                <a:spcPct val="90000"/>
              </a:lnSpc>
              <a:spcBef>
                <a:spcPts val="1400"/>
              </a:spcBef>
              <a:spcAft>
                <a:spcPts val="0"/>
              </a:spcAft>
              <a:buClr>
                <a:schemeClr val="accent1"/>
              </a:buClr>
              <a:buSzPts val="1760"/>
              <a:buFont typeface="Corbel"/>
              <a:buChar char="•"/>
              <a:defRPr sz="2200" b="0" i="0" u="none" strike="noStrike" cap="none">
                <a:solidFill>
                  <a:schemeClr val="accent1"/>
                </a:solidFill>
                <a:latin typeface="Times New Roman"/>
                <a:ea typeface="Times New Roman"/>
                <a:cs typeface="Times New Roman"/>
                <a:sym typeface="Times New Roman"/>
              </a:defRPr>
            </a:lvl1pPr>
            <a:lvl2pPr marL="914400" marR="0" lvl="1" indent="-330200" algn="l" rtl="0">
              <a:lnSpc>
                <a:spcPct val="90000"/>
              </a:lnSpc>
              <a:spcBef>
                <a:spcPts val="200"/>
              </a:spcBef>
              <a:spcAft>
                <a:spcPts val="0"/>
              </a:spcAft>
              <a:buClr>
                <a:schemeClr val="accent1"/>
              </a:buClr>
              <a:buSzPts val="1600"/>
              <a:buFont typeface="Corbel"/>
              <a:buChar char="•"/>
              <a:defRPr sz="2000" b="0" i="0" u="none" strike="noStrike" cap="none">
                <a:solidFill>
                  <a:schemeClr val="accent1"/>
                </a:solidFill>
                <a:latin typeface="Times New Roman"/>
                <a:ea typeface="Times New Roman"/>
                <a:cs typeface="Times New Roman"/>
                <a:sym typeface="Times New Roman"/>
              </a:defRPr>
            </a:lvl2pPr>
            <a:lvl3pPr marL="1371600" marR="0" lvl="2" indent="-320039" algn="l" rtl="0">
              <a:lnSpc>
                <a:spcPct val="90000"/>
              </a:lnSpc>
              <a:spcBef>
                <a:spcPts val="400"/>
              </a:spcBef>
              <a:spcAft>
                <a:spcPts val="0"/>
              </a:spcAft>
              <a:buClr>
                <a:schemeClr val="accent1"/>
              </a:buClr>
              <a:buSzPts val="1440"/>
              <a:buFont typeface="Corbel"/>
              <a:buChar char="•"/>
              <a:defRPr sz="1800" b="0" i="0" u="none" strike="noStrike" cap="none">
                <a:solidFill>
                  <a:schemeClr val="accent1"/>
                </a:solidFill>
                <a:latin typeface="Times New Roman"/>
                <a:ea typeface="Times New Roman"/>
                <a:cs typeface="Times New Roman"/>
                <a:sym typeface="Times New Roman"/>
              </a:defRPr>
            </a:lvl3pPr>
            <a:lvl4pPr marL="1828800" marR="0" lvl="3" indent="-309880" algn="l" rtl="0">
              <a:lnSpc>
                <a:spcPct val="90000"/>
              </a:lnSpc>
              <a:spcBef>
                <a:spcPts val="400"/>
              </a:spcBef>
              <a:spcAft>
                <a:spcPts val="0"/>
              </a:spcAft>
              <a:buClr>
                <a:schemeClr val="accent1"/>
              </a:buClr>
              <a:buSzPts val="1280"/>
              <a:buFont typeface="Corbel"/>
              <a:buChar char="•"/>
              <a:defRPr sz="1600" b="0" i="0" u="none" strike="noStrike" cap="none">
                <a:solidFill>
                  <a:schemeClr val="accent1"/>
                </a:solidFill>
                <a:latin typeface="Times New Roman"/>
                <a:ea typeface="Times New Roman"/>
                <a:cs typeface="Times New Roman"/>
                <a:sym typeface="Times New Roman"/>
              </a:defRPr>
            </a:lvl4pPr>
            <a:lvl5pPr marL="2286000" marR="0" lvl="4" indent="-309879" algn="l" rtl="0">
              <a:lnSpc>
                <a:spcPct val="90000"/>
              </a:lnSpc>
              <a:spcBef>
                <a:spcPts val="400"/>
              </a:spcBef>
              <a:spcAft>
                <a:spcPts val="0"/>
              </a:spcAft>
              <a:buClr>
                <a:schemeClr val="accent1"/>
              </a:buClr>
              <a:buSzPts val="1280"/>
              <a:buFont typeface="Corbel"/>
              <a:buChar char="•"/>
              <a:defRPr sz="1600" b="0" i="0" u="none" strike="noStrike" cap="none">
                <a:solidFill>
                  <a:schemeClr val="accent1"/>
                </a:solidFill>
                <a:latin typeface="Times New Roman"/>
                <a:ea typeface="Times New Roman"/>
                <a:cs typeface="Times New Roman"/>
                <a:sym typeface="Times New Roman"/>
              </a:defRPr>
            </a:lvl5pPr>
            <a:lvl6pPr marL="2743200" marR="0" lvl="5" indent="-309879" algn="l" rtl="0">
              <a:lnSpc>
                <a:spcPct val="90000"/>
              </a:lnSpc>
              <a:spcBef>
                <a:spcPts val="400"/>
              </a:spcBef>
              <a:spcAft>
                <a:spcPts val="0"/>
              </a:spcAft>
              <a:buClr>
                <a:schemeClr val="accent1"/>
              </a:buClr>
              <a:buSzPts val="1280"/>
              <a:buFont typeface="Corbel"/>
              <a:buChar char="•"/>
              <a:defRPr sz="1600" b="0" i="0" u="none" strike="noStrike" cap="none">
                <a:solidFill>
                  <a:schemeClr val="accent1"/>
                </a:solidFill>
                <a:latin typeface="Corbel"/>
                <a:ea typeface="Corbel"/>
                <a:cs typeface="Corbel"/>
                <a:sym typeface="Corbel"/>
              </a:defRPr>
            </a:lvl6pPr>
            <a:lvl7pPr marL="3200400" marR="0" lvl="6" indent="-309879" algn="l" rtl="0">
              <a:lnSpc>
                <a:spcPct val="90000"/>
              </a:lnSpc>
              <a:spcBef>
                <a:spcPts val="400"/>
              </a:spcBef>
              <a:spcAft>
                <a:spcPts val="0"/>
              </a:spcAft>
              <a:buClr>
                <a:schemeClr val="accent1"/>
              </a:buClr>
              <a:buSzPts val="1280"/>
              <a:buFont typeface="Corbel"/>
              <a:buChar char="•"/>
              <a:defRPr sz="1600" b="0" i="0" u="none" strike="noStrike" cap="none">
                <a:solidFill>
                  <a:schemeClr val="accent1"/>
                </a:solidFill>
                <a:latin typeface="Corbel"/>
                <a:ea typeface="Corbel"/>
                <a:cs typeface="Corbel"/>
                <a:sym typeface="Corbel"/>
              </a:defRPr>
            </a:lvl7pPr>
            <a:lvl8pPr marL="3657600" marR="0" lvl="7" indent="-309879" algn="l" rtl="0">
              <a:lnSpc>
                <a:spcPct val="90000"/>
              </a:lnSpc>
              <a:spcBef>
                <a:spcPts val="400"/>
              </a:spcBef>
              <a:spcAft>
                <a:spcPts val="0"/>
              </a:spcAft>
              <a:buClr>
                <a:schemeClr val="accent1"/>
              </a:buClr>
              <a:buSzPts val="1280"/>
              <a:buFont typeface="Corbel"/>
              <a:buChar char="•"/>
              <a:defRPr sz="1600" b="0" i="0" u="none" strike="noStrike" cap="none">
                <a:solidFill>
                  <a:schemeClr val="accent1"/>
                </a:solidFill>
                <a:latin typeface="Corbel"/>
                <a:ea typeface="Corbel"/>
                <a:cs typeface="Corbel"/>
                <a:sym typeface="Corbel"/>
              </a:defRPr>
            </a:lvl8pPr>
            <a:lvl9pPr marL="4114800" marR="0" lvl="8" indent="-309879" algn="l" rtl="0">
              <a:lnSpc>
                <a:spcPct val="90000"/>
              </a:lnSpc>
              <a:spcBef>
                <a:spcPts val="400"/>
              </a:spcBef>
              <a:spcAft>
                <a:spcPts val="400"/>
              </a:spcAft>
              <a:buClr>
                <a:schemeClr val="accent1"/>
              </a:buClr>
              <a:buSzPts val="1280"/>
              <a:buFont typeface="Corbel"/>
              <a:buChar char="•"/>
              <a:defRPr sz="1600" b="0" i="0" u="none" strike="noStrike" cap="none">
                <a:solidFill>
                  <a:schemeClr val="accent1"/>
                </a:solidFill>
                <a:latin typeface="Corbel"/>
                <a:ea typeface="Corbel"/>
                <a:cs typeface="Corbel"/>
                <a:sym typeface="Corbel"/>
              </a:defRPr>
            </a:lvl9pPr>
          </a:lstStyle>
          <a:p>
            <a:endParaRPr/>
          </a:p>
        </p:txBody>
      </p:sp>
      <p:sp>
        <p:nvSpPr>
          <p:cNvPr id="13" name="Google Shape;13;p34"/>
          <p:cNvSpPr txBox="1">
            <a:spLocks noGrp="1"/>
          </p:cNvSpPr>
          <p:nvPr>
            <p:ph type="dt" idx="10"/>
          </p:nvPr>
        </p:nvSpPr>
        <p:spPr>
          <a:xfrm>
            <a:off x="1142996" y="6223828"/>
            <a:ext cx="2329074"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accent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4" name="Google Shape;14;p34"/>
          <p:cNvSpPr txBox="1">
            <a:spLocks noGrp="1"/>
          </p:cNvSpPr>
          <p:nvPr>
            <p:ph type="ftr" idx="11"/>
          </p:nvPr>
        </p:nvSpPr>
        <p:spPr>
          <a:xfrm>
            <a:off x="3949148" y="6223828"/>
            <a:ext cx="4717774"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accent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5" name="Google Shape;15;p34"/>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accent1"/>
                </a:solidFill>
                <a:latin typeface="Times New Roman"/>
                <a:ea typeface="Times New Roman"/>
                <a:cs typeface="Times New Roman"/>
                <a:sym typeface="Times New Roman"/>
              </a:defRPr>
            </a:lvl1pPr>
            <a:lvl2pPr marL="0" marR="0" lvl="1" indent="0" algn="r" rtl="0">
              <a:spcBef>
                <a:spcPts val="0"/>
              </a:spcBef>
              <a:buNone/>
              <a:defRPr sz="1200" b="0" i="0" u="none" strike="noStrike" cap="none">
                <a:solidFill>
                  <a:schemeClr val="accent1"/>
                </a:solidFill>
                <a:latin typeface="Times New Roman"/>
                <a:ea typeface="Times New Roman"/>
                <a:cs typeface="Times New Roman"/>
                <a:sym typeface="Times New Roman"/>
              </a:defRPr>
            </a:lvl2pPr>
            <a:lvl3pPr marL="0" marR="0" lvl="2" indent="0" algn="r" rtl="0">
              <a:spcBef>
                <a:spcPts val="0"/>
              </a:spcBef>
              <a:buNone/>
              <a:defRPr sz="1200" b="0" i="0" u="none" strike="noStrike" cap="none">
                <a:solidFill>
                  <a:schemeClr val="accent1"/>
                </a:solidFill>
                <a:latin typeface="Times New Roman"/>
                <a:ea typeface="Times New Roman"/>
                <a:cs typeface="Times New Roman"/>
                <a:sym typeface="Times New Roman"/>
              </a:defRPr>
            </a:lvl3pPr>
            <a:lvl4pPr marL="0" marR="0" lvl="3" indent="0" algn="r" rtl="0">
              <a:spcBef>
                <a:spcPts val="0"/>
              </a:spcBef>
              <a:buNone/>
              <a:defRPr sz="1200" b="0" i="0" u="none" strike="noStrike" cap="none">
                <a:solidFill>
                  <a:schemeClr val="accent1"/>
                </a:solidFill>
                <a:latin typeface="Times New Roman"/>
                <a:ea typeface="Times New Roman"/>
                <a:cs typeface="Times New Roman"/>
                <a:sym typeface="Times New Roman"/>
              </a:defRPr>
            </a:lvl4pPr>
            <a:lvl5pPr marL="0" marR="0" lvl="4" indent="0" algn="r" rtl="0">
              <a:spcBef>
                <a:spcPts val="0"/>
              </a:spcBef>
              <a:buNone/>
              <a:defRPr sz="1200" b="0" i="0" u="none" strike="noStrike" cap="none">
                <a:solidFill>
                  <a:schemeClr val="accent1"/>
                </a:solidFill>
                <a:latin typeface="Times New Roman"/>
                <a:ea typeface="Times New Roman"/>
                <a:cs typeface="Times New Roman"/>
                <a:sym typeface="Times New Roman"/>
              </a:defRPr>
            </a:lvl5pPr>
            <a:lvl6pPr marL="0" marR="0" lvl="5" indent="0" algn="r" rtl="0">
              <a:spcBef>
                <a:spcPts val="0"/>
              </a:spcBef>
              <a:buNone/>
              <a:defRPr sz="1200" b="0" i="0" u="none" strike="noStrike" cap="none">
                <a:solidFill>
                  <a:schemeClr val="accent1"/>
                </a:solidFill>
                <a:latin typeface="Times New Roman"/>
                <a:ea typeface="Times New Roman"/>
                <a:cs typeface="Times New Roman"/>
                <a:sym typeface="Times New Roman"/>
              </a:defRPr>
            </a:lvl6pPr>
            <a:lvl7pPr marL="0" marR="0" lvl="6" indent="0" algn="r" rtl="0">
              <a:spcBef>
                <a:spcPts val="0"/>
              </a:spcBef>
              <a:buNone/>
              <a:defRPr sz="1200" b="0" i="0" u="none" strike="noStrike" cap="none">
                <a:solidFill>
                  <a:schemeClr val="accent1"/>
                </a:solidFill>
                <a:latin typeface="Times New Roman"/>
                <a:ea typeface="Times New Roman"/>
                <a:cs typeface="Times New Roman"/>
                <a:sym typeface="Times New Roman"/>
              </a:defRPr>
            </a:lvl7pPr>
            <a:lvl8pPr marL="0" marR="0" lvl="7" indent="0" algn="r" rtl="0">
              <a:spcBef>
                <a:spcPts val="0"/>
              </a:spcBef>
              <a:buNone/>
              <a:defRPr sz="1200" b="0" i="0" u="none" strike="noStrike" cap="none">
                <a:solidFill>
                  <a:schemeClr val="accent1"/>
                </a:solidFill>
                <a:latin typeface="Times New Roman"/>
                <a:ea typeface="Times New Roman"/>
                <a:cs typeface="Times New Roman"/>
                <a:sym typeface="Times New Roman"/>
              </a:defRPr>
            </a:lvl8pPr>
            <a:lvl9pPr marL="0" marR="0" lvl="8" indent="0" algn="r" rtl="0">
              <a:spcBef>
                <a:spcPts val="0"/>
              </a:spcBef>
              <a:buNone/>
              <a:defRPr sz="1200" b="0" i="0" u="none" strike="noStrike" cap="none">
                <a:solidFill>
                  <a:schemeClr val="accent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youtube.com/watch?v=qC6yrukIqQU&amp;list=PL33lvabfss1yCEzvLavt8jD4daqpejzwN"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94"/>
        <p:cNvGrpSpPr/>
        <p:nvPr/>
      </p:nvGrpSpPr>
      <p:grpSpPr>
        <a:xfrm>
          <a:off x="0" y="0"/>
          <a:ext cx="0" cy="0"/>
          <a:chOff x="0" y="0"/>
          <a:chExt cx="0" cy="0"/>
        </a:xfrm>
      </p:grpSpPr>
      <p:cxnSp>
        <p:nvCxnSpPr>
          <p:cNvPr id="95" name="Google Shape;95;p1"/>
          <p:cNvCxnSpPr/>
          <p:nvPr/>
        </p:nvCxnSpPr>
        <p:spPr>
          <a:xfrm>
            <a:off x="1978660" y="5462458"/>
            <a:ext cx="8229601" cy="0"/>
          </a:xfrm>
          <a:prstGeom prst="straightConnector1">
            <a:avLst/>
          </a:prstGeom>
          <a:noFill/>
          <a:ln w="10000" cap="flat" cmpd="sng">
            <a:solidFill>
              <a:srgbClr val="FFFFFF"/>
            </a:solidFill>
            <a:prstDash val="solid"/>
            <a:round/>
            <a:headEnd type="none" w="sm" len="sm"/>
            <a:tailEnd type="none" w="sm" len="sm"/>
          </a:ln>
        </p:spPr>
      </p:cxnSp>
      <p:sp>
        <p:nvSpPr>
          <p:cNvPr id="96" name="Google Shape;96;p1"/>
          <p:cNvSpPr txBox="1">
            <a:spLocks noGrp="1"/>
          </p:cNvSpPr>
          <p:nvPr>
            <p:ph type="ctrTitle"/>
          </p:nvPr>
        </p:nvSpPr>
        <p:spPr>
          <a:xfrm>
            <a:off x="1207416" y="3839411"/>
            <a:ext cx="9966960" cy="1325880"/>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b" anchorCtr="0">
            <a:noAutofit/>
          </a:bodyPr>
          <a:lstStyle/>
          <a:p>
            <a:pPr marL="0" lvl="0" indent="0" algn="ctr" rtl="0">
              <a:lnSpc>
                <a:spcPct val="85000"/>
              </a:lnSpc>
              <a:spcBef>
                <a:spcPts val="0"/>
              </a:spcBef>
              <a:spcAft>
                <a:spcPts val="0"/>
              </a:spcAft>
              <a:buClr>
                <a:srgbClr val="FFC000"/>
              </a:buClr>
              <a:buSzPts val="3200"/>
              <a:buFont typeface="Times New Roman"/>
              <a:buNone/>
            </a:pPr>
            <a:r>
              <a:rPr lang="en-US" sz="3200">
                <a:solidFill>
                  <a:srgbClr val="FFC000"/>
                </a:solidFill>
              </a:rPr>
              <a:t>XÂY DỰNG GAME</a:t>
            </a:r>
            <a:br>
              <a:rPr lang="en-US" sz="3200">
                <a:solidFill>
                  <a:srgbClr val="FFFF00"/>
                </a:solidFill>
              </a:rPr>
            </a:br>
            <a:r>
              <a:rPr lang="en-US" sz="3200">
                <a:solidFill>
                  <a:srgbClr val="FFFF00"/>
                </a:solidFill>
              </a:rPr>
              <a:t>CARO</a:t>
            </a:r>
            <a:endParaRPr sz="3200">
              <a:solidFill>
                <a:srgbClr val="FFFF00"/>
              </a:solidFill>
            </a:endParaRPr>
          </a:p>
        </p:txBody>
      </p:sp>
      <p:sp>
        <p:nvSpPr>
          <p:cNvPr id="97" name="Google Shape;97;p1"/>
          <p:cNvSpPr txBox="1">
            <a:spLocks noGrp="1"/>
          </p:cNvSpPr>
          <p:nvPr>
            <p:ph type="subTitle" idx="1"/>
          </p:nvPr>
        </p:nvSpPr>
        <p:spPr>
          <a:xfrm>
            <a:off x="1709530" y="5568846"/>
            <a:ext cx="8767860" cy="1033571"/>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normAutofit fontScale="92500" lnSpcReduction="20000"/>
          </a:bodyPr>
          <a:lstStyle/>
          <a:p>
            <a:pPr marL="0" lvl="0" indent="0" algn="ctr" rtl="0">
              <a:lnSpc>
                <a:spcPct val="90000"/>
              </a:lnSpc>
              <a:spcBef>
                <a:spcPts val="0"/>
              </a:spcBef>
              <a:spcAft>
                <a:spcPts val="0"/>
              </a:spcAft>
              <a:buSzPct val="80000"/>
              <a:buNone/>
            </a:pPr>
            <a:r>
              <a:rPr lang="en-US" sz="2000">
                <a:solidFill>
                  <a:srgbClr val="00FFFF"/>
                </a:solidFill>
              </a:rPr>
              <a:t>GVHD: ThS. </a:t>
            </a:r>
            <a:r>
              <a:rPr lang="en-US" sz="2000" b="1">
                <a:solidFill>
                  <a:srgbClr val="00FFFF"/>
                </a:solidFill>
              </a:rPr>
              <a:t>Trần Thị Hồng Yến</a:t>
            </a:r>
            <a:endParaRPr/>
          </a:p>
          <a:p>
            <a:pPr marL="0" lvl="0" indent="0" algn="ctr" rtl="0">
              <a:lnSpc>
                <a:spcPct val="90000"/>
              </a:lnSpc>
              <a:spcBef>
                <a:spcPts val="1400"/>
              </a:spcBef>
              <a:spcAft>
                <a:spcPts val="0"/>
              </a:spcAft>
              <a:buSzPct val="79999"/>
              <a:buNone/>
            </a:pPr>
            <a:r>
              <a:rPr lang="en-US" sz="1800"/>
              <a:t>SVTH1: </a:t>
            </a:r>
            <a:r>
              <a:rPr lang="en-US" sz="1800" b="1"/>
              <a:t>Nguyễn Văn Linh</a:t>
            </a:r>
            <a:r>
              <a:rPr lang="en-US" sz="1800" b="1">
                <a:latin typeface="Times New Roman"/>
                <a:ea typeface="Times New Roman"/>
                <a:cs typeface="Times New Roman"/>
                <a:sym typeface="Times New Roman"/>
              </a:rPr>
              <a:t> –  20520613	</a:t>
            </a:r>
            <a:r>
              <a:rPr lang="en-US" sz="1800"/>
              <a:t> SVTH2: </a:t>
            </a:r>
            <a:r>
              <a:rPr lang="en-US" sz="1800" b="1"/>
              <a:t>Vũ Lê Khánh</a:t>
            </a:r>
            <a:r>
              <a:rPr lang="en-US" sz="1800" b="1">
                <a:latin typeface="Times New Roman"/>
                <a:ea typeface="Times New Roman"/>
                <a:cs typeface="Times New Roman"/>
                <a:sym typeface="Times New Roman"/>
              </a:rPr>
              <a:t> – 20520215 </a:t>
            </a:r>
            <a:endParaRPr/>
          </a:p>
          <a:p>
            <a:pPr marL="0" lvl="0" indent="0" algn="ctr" rtl="0">
              <a:lnSpc>
                <a:spcPct val="90000"/>
              </a:lnSpc>
              <a:spcBef>
                <a:spcPts val="1400"/>
              </a:spcBef>
              <a:spcAft>
                <a:spcPts val="0"/>
              </a:spcAft>
              <a:buSzPct val="79999"/>
              <a:buNone/>
            </a:pPr>
            <a:r>
              <a:rPr lang="en-US" sz="1800"/>
              <a:t>Lớp: </a:t>
            </a:r>
            <a:r>
              <a:rPr lang="en-US" sz="1800" b="1">
                <a:latin typeface="Times New Roman"/>
                <a:ea typeface="Times New Roman"/>
                <a:cs typeface="Times New Roman"/>
                <a:sym typeface="Times New Roman"/>
              </a:rPr>
              <a:t>IT008.M11.PMCL	 </a:t>
            </a:r>
            <a:r>
              <a:rPr lang="en-US" sz="1800">
                <a:latin typeface="Times New Roman"/>
                <a:ea typeface="Times New Roman"/>
                <a:cs typeface="Times New Roman"/>
                <a:sym typeface="Times New Roman"/>
              </a:rPr>
              <a:t>Bộ môn:</a:t>
            </a:r>
            <a:r>
              <a:rPr lang="en-US" sz="1800" b="1">
                <a:latin typeface="Times New Roman"/>
                <a:ea typeface="Times New Roman"/>
                <a:cs typeface="Times New Roman"/>
                <a:sym typeface="Times New Roman"/>
              </a:rPr>
              <a:t> Phát triển phần mềm</a:t>
            </a:r>
            <a:endParaRPr sz="1800"/>
          </a:p>
        </p:txBody>
      </p:sp>
      <p:sp>
        <p:nvSpPr>
          <p:cNvPr id="98" name="Google Shape;98;p1"/>
          <p:cNvSpPr txBox="1"/>
          <p:nvPr/>
        </p:nvSpPr>
        <p:spPr>
          <a:xfrm>
            <a:off x="1207416" y="2216364"/>
            <a:ext cx="9966960" cy="1325880"/>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b" anchorCtr="0">
            <a:noAutofit/>
          </a:bodyPr>
          <a:lstStyle/>
          <a:p>
            <a:pPr marL="0" marR="0" lvl="0" indent="0" algn="ctr" rtl="0">
              <a:lnSpc>
                <a:spcPct val="85000"/>
              </a:lnSpc>
              <a:spcBef>
                <a:spcPts val="0"/>
              </a:spcBef>
              <a:spcAft>
                <a:spcPts val="0"/>
              </a:spcAft>
              <a:buClr>
                <a:srgbClr val="FFFFFF"/>
              </a:buClr>
              <a:buSzPts val="2800"/>
              <a:buFont typeface="Times New Roman"/>
              <a:buNone/>
            </a:pPr>
            <a:r>
              <a:rPr lang="en-US" sz="2800" b="1" i="0" u="none" strike="noStrike" cap="none">
                <a:solidFill>
                  <a:srgbClr val="FFFFFF"/>
                </a:solidFill>
                <a:latin typeface="Times New Roman"/>
                <a:ea typeface="Times New Roman"/>
                <a:cs typeface="Times New Roman"/>
                <a:sym typeface="Times New Roman"/>
              </a:rPr>
              <a:t>BÁO CÁO ĐỒ ÁN MÔN HỌC</a:t>
            </a:r>
            <a:endParaRPr/>
          </a:p>
          <a:p>
            <a:pPr marL="0" marR="0" lvl="0" indent="0" algn="ctr" rtl="0">
              <a:lnSpc>
                <a:spcPct val="85000"/>
              </a:lnSpc>
              <a:spcBef>
                <a:spcPts val="0"/>
              </a:spcBef>
              <a:spcAft>
                <a:spcPts val="0"/>
              </a:spcAft>
              <a:buClr>
                <a:srgbClr val="FFFFFF"/>
              </a:buClr>
              <a:buSzPts val="3200"/>
              <a:buFont typeface="Times New Roman"/>
              <a:buNone/>
            </a:pPr>
            <a:r>
              <a:rPr lang="en-US" sz="3200" b="1" i="0" u="none" strike="noStrike" cap="none">
                <a:solidFill>
                  <a:srgbClr val="FFFFFF"/>
                </a:solidFill>
                <a:latin typeface="Times New Roman"/>
                <a:ea typeface="Times New Roman"/>
                <a:cs typeface="Times New Roman"/>
                <a:sym typeface="Times New Roman"/>
              </a:rPr>
              <a:t>LẬP TRÌNH TRỰC QUAN</a:t>
            </a:r>
            <a:endParaRPr sz="3200" b="1" i="0" u="none" strike="noStrike" cap="none">
              <a:solidFill>
                <a:srgbClr val="FFFFFF"/>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15"/>
        <p:cNvGrpSpPr/>
        <p:nvPr/>
      </p:nvGrpSpPr>
      <p:grpSpPr>
        <a:xfrm>
          <a:off x="0" y="0"/>
          <a:ext cx="0" cy="0"/>
          <a:chOff x="0" y="0"/>
          <a:chExt cx="0" cy="0"/>
        </a:xfrm>
      </p:grpSpPr>
      <p:sp>
        <p:nvSpPr>
          <p:cNvPr id="216" name="Google Shape;216;p10"/>
          <p:cNvSpPr txBox="1">
            <a:spLocks noGrp="1"/>
          </p:cNvSpPr>
          <p:nvPr>
            <p:ph type="title"/>
          </p:nvPr>
        </p:nvSpPr>
        <p:spPr>
          <a:xfrm>
            <a:off x="7496218" y="269047"/>
            <a:ext cx="3912583" cy="13563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Times New Roman"/>
              <a:buNone/>
            </a:pPr>
            <a:r>
              <a:rPr lang="en-US" sz="3200"/>
              <a:t>ỨNG DỤNG</a:t>
            </a:r>
            <a:endParaRPr/>
          </a:p>
        </p:txBody>
      </p:sp>
      <p:pic>
        <p:nvPicPr>
          <p:cNvPr id="217" name="Google Shape;217;p10" descr="Lập trình C# - Ngôn ngữ kiếm bội tiền trong tương lai"/>
          <p:cNvPicPr preferRelativeResize="0"/>
          <p:nvPr/>
        </p:nvPicPr>
        <p:blipFill rotWithShape="1">
          <a:blip r:embed="rId3">
            <a:alphaModFix/>
          </a:blip>
          <a:srcRect/>
          <a:stretch/>
        </p:blipFill>
        <p:spPr>
          <a:xfrm>
            <a:off x="872064" y="1410299"/>
            <a:ext cx="6045576" cy="4035421"/>
          </a:xfrm>
          <a:prstGeom prst="rect">
            <a:avLst/>
          </a:prstGeom>
          <a:noFill/>
          <a:ln>
            <a:noFill/>
          </a:ln>
        </p:spPr>
      </p:pic>
      <p:sp>
        <p:nvSpPr>
          <p:cNvPr id="218" name="Google Shape;218;p10"/>
          <p:cNvSpPr txBox="1">
            <a:spLocks noGrp="1"/>
          </p:cNvSpPr>
          <p:nvPr>
            <p:ph type="body" idx="1"/>
          </p:nvPr>
        </p:nvSpPr>
        <p:spPr>
          <a:xfrm>
            <a:off x="7496218" y="1625407"/>
            <a:ext cx="4015127" cy="4692266"/>
          </a:xfrm>
          <a:prstGeom prst="rect">
            <a:avLst/>
          </a:prstGeom>
          <a:noFill/>
          <a:ln>
            <a:noFill/>
          </a:ln>
        </p:spPr>
        <p:txBody>
          <a:bodyPr spcFirstLastPara="1" wrap="square" lIns="91425" tIns="45700" rIns="91425" bIns="45700" anchor="t" anchorCtr="0">
            <a:noAutofit/>
          </a:bodyPr>
          <a:lstStyle/>
          <a:p>
            <a:pPr marL="228600" lvl="0" indent="-182880" algn="l" rtl="0">
              <a:lnSpc>
                <a:spcPct val="90000"/>
              </a:lnSpc>
              <a:spcBef>
                <a:spcPts val="0"/>
              </a:spcBef>
              <a:spcAft>
                <a:spcPts val="0"/>
              </a:spcAft>
              <a:buSzPts val="1760"/>
              <a:buChar char="•"/>
            </a:pPr>
            <a:r>
              <a:rPr lang="en-US">
                <a:latin typeface="Times New Roman"/>
                <a:ea typeface="Times New Roman"/>
                <a:cs typeface="Times New Roman"/>
                <a:sym typeface="Times New Roman"/>
              </a:rPr>
              <a:t>Phát triển web backend</a:t>
            </a:r>
            <a:endParaRPr/>
          </a:p>
          <a:p>
            <a:pPr marL="228600" lvl="0" indent="-182880" algn="l" rtl="0">
              <a:lnSpc>
                <a:spcPct val="90000"/>
              </a:lnSpc>
              <a:spcBef>
                <a:spcPts val="1400"/>
              </a:spcBef>
              <a:spcAft>
                <a:spcPts val="0"/>
              </a:spcAft>
              <a:buSzPts val="1760"/>
              <a:buChar char="•"/>
            </a:pPr>
            <a:r>
              <a:rPr lang="en-US">
                <a:latin typeface="Times New Roman"/>
                <a:ea typeface="Times New Roman"/>
                <a:cs typeface="Times New Roman"/>
                <a:sym typeface="Times New Roman"/>
              </a:rPr>
              <a:t>Phát triển web front end </a:t>
            </a:r>
            <a:endParaRPr/>
          </a:p>
          <a:p>
            <a:pPr marL="228600" lvl="0" indent="-182880" algn="l" rtl="0">
              <a:lnSpc>
                <a:spcPct val="90000"/>
              </a:lnSpc>
              <a:spcBef>
                <a:spcPts val="1400"/>
              </a:spcBef>
              <a:spcAft>
                <a:spcPts val="0"/>
              </a:spcAft>
              <a:buSzPts val="1760"/>
              <a:buChar char="•"/>
            </a:pPr>
            <a:r>
              <a:rPr lang="en-US">
                <a:latin typeface="Times New Roman"/>
                <a:ea typeface="Times New Roman"/>
                <a:cs typeface="Times New Roman"/>
                <a:sym typeface="Times New Roman"/>
              </a:rPr>
              <a:t>Phát triển desktop app </a:t>
            </a:r>
            <a:endParaRPr/>
          </a:p>
          <a:p>
            <a:pPr marL="228600" lvl="0" indent="-182880" algn="l" rtl="0">
              <a:lnSpc>
                <a:spcPct val="90000"/>
              </a:lnSpc>
              <a:spcBef>
                <a:spcPts val="1400"/>
              </a:spcBef>
              <a:spcAft>
                <a:spcPts val="0"/>
              </a:spcAft>
              <a:buSzPts val="1760"/>
              <a:buChar char="•"/>
            </a:pPr>
            <a:r>
              <a:rPr lang="en-US">
                <a:latin typeface="Times New Roman"/>
                <a:ea typeface="Times New Roman"/>
                <a:cs typeface="Times New Roman"/>
                <a:sym typeface="Times New Roman"/>
              </a:rPr>
              <a:t>Phát triển game 2D, 3D đa nền tảng </a:t>
            </a:r>
            <a:endParaRPr/>
          </a:p>
          <a:p>
            <a:pPr marL="228600" lvl="0" indent="-182880" algn="l" rtl="0">
              <a:lnSpc>
                <a:spcPct val="90000"/>
              </a:lnSpc>
              <a:spcBef>
                <a:spcPts val="1400"/>
              </a:spcBef>
              <a:spcAft>
                <a:spcPts val="0"/>
              </a:spcAft>
              <a:buSzPts val="1760"/>
              <a:buChar char="•"/>
            </a:pPr>
            <a:r>
              <a:rPr lang="en-US">
                <a:latin typeface="Times New Roman"/>
                <a:ea typeface="Times New Roman"/>
                <a:cs typeface="Times New Roman"/>
                <a:sym typeface="Times New Roman"/>
              </a:rPr>
              <a:t>Phát triển mobile app, IOS native, Android native </a:t>
            </a:r>
            <a:endParaRPr/>
          </a:p>
          <a:p>
            <a:pPr marL="228600" lvl="0" indent="-182880" algn="l" rtl="0">
              <a:lnSpc>
                <a:spcPct val="90000"/>
              </a:lnSpc>
              <a:spcBef>
                <a:spcPts val="1400"/>
              </a:spcBef>
              <a:spcAft>
                <a:spcPts val="0"/>
              </a:spcAft>
              <a:buSzPts val="1760"/>
              <a:buChar char="•"/>
            </a:pPr>
            <a:r>
              <a:rPr lang="en-US">
                <a:latin typeface="Times New Roman"/>
                <a:ea typeface="Times New Roman"/>
                <a:cs typeface="Times New Roman"/>
                <a:sym typeface="Times New Roman"/>
              </a:rPr>
              <a:t>Phát triển đám mây </a:t>
            </a:r>
            <a:endParaRPr/>
          </a:p>
          <a:p>
            <a:pPr marL="228600" lvl="0" indent="-182880" algn="l" rtl="0">
              <a:lnSpc>
                <a:spcPct val="90000"/>
              </a:lnSpc>
              <a:spcBef>
                <a:spcPts val="1400"/>
              </a:spcBef>
              <a:spcAft>
                <a:spcPts val="0"/>
              </a:spcAft>
              <a:buSzPts val="1760"/>
              <a:buChar char="•"/>
            </a:pPr>
            <a:r>
              <a:rPr lang="en-US">
                <a:latin typeface="Times New Roman"/>
                <a:ea typeface="Times New Roman"/>
                <a:cs typeface="Times New Roman"/>
                <a:sym typeface="Times New Roman"/>
              </a:rPr>
              <a:t>Học máy và trí tuệ nhân tạo </a:t>
            </a:r>
            <a:endParaRPr/>
          </a:p>
          <a:p>
            <a:pPr marL="228600" lvl="0" indent="-182880" algn="l" rtl="0">
              <a:lnSpc>
                <a:spcPct val="90000"/>
              </a:lnSpc>
              <a:spcBef>
                <a:spcPts val="1400"/>
              </a:spcBef>
              <a:spcAft>
                <a:spcPts val="0"/>
              </a:spcAft>
              <a:buSzPts val="1760"/>
              <a:buChar char="•"/>
            </a:pPr>
            <a:r>
              <a:rPr lang="en-US">
                <a:latin typeface="Times New Roman"/>
                <a:ea typeface="Times New Roman"/>
                <a:cs typeface="Times New Roman"/>
                <a:sym typeface="Times New Roman"/>
              </a:rPr>
              <a:t>Data science, bigdata , ….</a:t>
            </a:r>
            <a:endParaRPr/>
          </a:p>
        </p:txBody>
      </p:sp>
      <p:sp>
        <p:nvSpPr>
          <p:cNvPr id="219" name="Google Shape;219;p10"/>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8">
                                            <p:txEl>
                                              <p:pRg st="0" end="0"/>
                                            </p:txEl>
                                          </p:spTgt>
                                        </p:tgtEl>
                                        <p:attrNameLst>
                                          <p:attrName>style.visibility</p:attrName>
                                        </p:attrNameLst>
                                      </p:cBhvr>
                                      <p:to>
                                        <p:strVal val="visible"/>
                                      </p:to>
                                    </p:set>
                                    <p:animEffect transition="in" filter="fade">
                                      <p:cBhvr>
                                        <p:cTn id="7" dur="500"/>
                                        <p:tgtEl>
                                          <p:spTgt spid="2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8">
                                            <p:txEl>
                                              <p:pRg st="1" end="1"/>
                                            </p:txEl>
                                          </p:spTgt>
                                        </p:tgtEl>
                                        <p:attrNameLst>
                                          <p:attrName>style.visibility</p:attrName>
                                        </p:attrNameLst>
                                      </p:cBhvr>
                                      <p:to>
                                        <p:strVal val="visible"/>
                                      </p:to>
                                    </p:set>
                                    <p:animEffect transition="in" filter="fade">
                                      <p:cBhvr>
                                        <p:cTn id="12" dur="500"/>
                                        <p:tgtEl>
                                          <p:spTgt spid="2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8">
                                            <p:txEl>
                                              <p:pRg st="2" end="2"/>
                                            </p:txEl>
                                          </p:spTgt>
                                        </p:tgtEl>
                                        <p:attrNameLst>
                                          <p:attrName>style.visibility</p:attrName>
                                        </p:attrNameLst>
                                      </p:cBhvr>
                                      <p:to>
                                        <p:strVal val="visible"/>
                                      </p:to>
                                    </p:set>
                                    <p:animEffect transition="in" filter="fade">
                                      <p:cBhvr>
                                        <p:cTn id="17" dur="500"/>
                                        <p:tgtEl>
                                          <p:spTgt spid="2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8">
                                            <p:txEl>
                                              <p:pRg st="3" end="3"/>
                                            </p:txEl>
                                          </p:spTgt>
                                        </p:tgtEl>
                                        <p:attrNameLst>
                                          <p:attrName>style.visibility</p:attrName>
                                        </p:attrNameLst>
                                      </p:cBhvr>
                                      <p:to>
                                        <p:strVal val="visible"/>
                                      </p:to>
                                    </p:set>
                                    <p:animEffect transition="in" filter="fade">
                                      <p:cBhvr>
                                        <p:cTn id="22" dur="500"/>
                                        <p:tgtEl>
                                          <p:spTgt spid="21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8">
                                            <p:txEl>
                                              <p:pRg st="4" end="4"/>
                                            </p:txEl>
                                          </p:spTgt>
                                        </p:tgtEl>
                                        <p:attrNameLst>
                                          <p:attrName>style.visibility</p:attrName>
                                        </p:attrNameLst>
                                      </p:cBhvr>
                                      <p:to>
                                        <p:strVal val="visible"/>
                                      </p:to>
                                    </p:set>
                                    <p:animEffect transition="in" filter="fade">
                                      <p:cBhvr>
                                        <p:cTn id="27" dur="500"/>
                                        <p:tgtEl>
                                          <p:spTgt spid="21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8">
                                            <p:txEl>
                                              <p:pRg st="5" end="5"/>
                                            </p:txEl>
                                          </p:spTgt>
                                        </p:tgtEl>
                                        <p:attrNameLst>
                                          <p:attrName>style.visibility</p:attrName>
                                        </p:attrNameLst>
                                      </p:cBhvr>
                                      <p:to>
                                        <p:strVal val="visible"/>
                                      </p:to>
                                    </p:set>
                                    <p:animEffect transition="in" filter="fade">
                                      <p:cBhvr>
                                        <p:cTn id="32" dur="500"/>
                                        <p:tgtEl>
                                          <p:spTgt spid="21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8">
                                            <p:txEl>
                                              <p:pRg st="6" end="6"/>
                                            </p:txEl>
                                          </p:spTgt>
                                        </p:tgtEl>
                                        <p:attrNameLst>
                                          <p:attrName>style.visibility</p:attrName>
                                        </p:attrNameLst>
                                      </p:cBhvr>
                                      <p:to>
                                        <p:strVal val="visible"/>
                                      </p:to>
                                    </p:set>
                                    <p:animEffect transition="in" filter="fade">
                                      <p:cBhvr>
                                        <p:cTn id="37" dur="500"/>
                                        <p:tgtEl>
                                          <p:spTgt spid="21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8">
                                            <p:txEl>
                                              <p:pRg st="7" end="7"/>
                                            </p:txEl>
                                          </p:spTgt>
                                        </p:tgtEl>
                                        <p:attrNameLst>
                                          <p:attrName>style.visibility</p:attrName>
                                        </p:attrNameLst>
                                      </p:cBhvr>
                                      <p:to>
                                        <p:strVal val="visible"/>
                                      </p:to>
                                    </p:set>
                                    <p:animEffect transition="in" filter="fade">
                                      <p:cBhvr>
                                        <p:cTn id="42" dur="500"/>
                                        <p:tgtEl>
                                          <p:spTgt spid="21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23"/>
        <p:cNvGrpSpPr/>
        <p:nvPr/>
      </p:nvGrpSpPr>
      <p:grpSpPr>
        <a:xfrm>
          <a:off x="0" y="0"/>
          <a:ext cx="0" cy="0"/>
          <a:chOff x="0" y="0"/>
          <a:chExt cx="0" cy="0"/>
        </a:xfrm>
      </p:grpSpPr>
      <p:sp>
        <p:nvSpPr>
          <p:cNvPr id="224" name="Google Shape;224;p11"/>
          <p:cNvSpPr/>
          <p:nvPr/>
        </p:nvSpPr>
        <p:spPr>
          <a:xfrm>
            <a:off x="231140" y="243840"/>
            <a:ext cx="11724640" cy="637793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a:off x="231140" y="243840"/>
            <a:ext cx="11724640" cy="6377939"/>
          </a:xfrm>
          <a:prstGeom prst="rect">
            <a:avLst/>
          </a:prstGeom>
          <a:solidFill>
            <a:schemeClr val="accent1"/>
          </a:solid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6" name="Google Shape;226;p11"/>
          <p:cNvCxnSpPr/>
          <p:nvPr/>
        </p:nvCxnSpPr>
        <p:spPr>
          <a:xfrm>
            <a:off x="1978660" y="3733800"/>
            <a:ext cx="8229601" cy="0"/>
          </a:xfrm>
          <a:prstGeom prst="straightConnector1">
            <a:avLst/>
          </a:prstGeom>
          <a:noFill/>
          <a:ln w="10000" cap="flat" cmpd="sng">
            <a:solidFill>
              <a:srgbClr val="FFFFFF"/>
            </a:solidFill>
            <a:prstDash val="solid"/>
            <a:round/>
            <a:headEnd type="none" w="sm" len="sm"/>
            <a:tailEnd type="none" w="sm" len="sm"/>
          </a:ln>
        </p:spPr>
      </p:cxnSp>
      <p:sp>
        <p:nvSpPr>
          <p:cNvPr id="227" name="Google Shape;227;p11"/>
          <p:cNvSpPr/>
          <p:nvPr/>
        </p:nvSpPr>
        <p:spPr>
          <a:xfrm>
            <a:off x="231140" y="243840"/>
            <a:ext cx="11724640" cy="637793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8" name="Google Shape;228;p11" descr="Two dice rolling in mid-air"/>
          <p:cNvPicPr preferRelativeResize="0"/>
          <p:nvPr/>
        </p:nvPicPr>
        <p:blipFill rotWithShape="1">
          <a:blip r:embed="rId3">
            <a:alphaModFix amt="35000"/>
          </a:blip>
          <a:srcRect t="16357"/>
          <a:stretch/>
        </p:blipFill>
        <p:spPr>
          <a:xfrm>
            <a:off x="-2540" y="10"/>
            <a:ext cx="12192000" cy="6857990"/>
          </a:xfrm>
          <a:prstGeom prst="rect">
            <a:avLst/>
          </a:prstGeom>
          <a:noFill/>
          <a:ln>
            <a:noFill/>
          </a:ln>
        </p:spPr>
      </p:pic>
      <p:sp>
        <p:nvSpPr>
          <p:cNvPr id="229" name="Google Shape;229;p11"/>
          <p:cNvSpPr txBox="1">
            <a:spLocks noGrp="1"/>
          </p:cNvSpPr>
          <p:nvPr>
            <p:ph type="title"/>
          </p:nvPr>
        </p:nvSpPr>
        <p:spPr>
          <a:xfrm>
            <a:off x="1109980" y="882376"/>
            <a:ext cx="9966960" cy="292608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chemeClr val="lt1"/>
              </a:buClr>
              <a:buSzPts val="7200"/>
              <a:buFont typeface="Corbel"/>
              <a:buNone/>
            </a:pPr>
            <a:r>
              <a:rPr lang="en-US" sz="7200" b="1" cap="none">
                <a:solidFill>
                  <a:schemeClr val="lt1"/>
                </a:solidFill>
                <a:latin typeface="Corbel"/>
                <a:ea typeface="Corbel"/>
                <a:cs typeface="Corbel"/>
                <a:sym typeface="Corbel"/>
              </a:rPr>
              <a:t>XỬ LÝ HÌNH ẢNH CHO GAME CARO</a:t>
            </a:r>
            <a:endParaRPr sz="7200" b="1" cap="none">
              <a:solidFill>
                <a:schemeClr val="lt1"/>
              </a:solidFill>
              <a:latin typeface="Corbel"/>
              <a:ea typeface="Corbel"/>
              <a:cs typeface="Corbel"/>
              <a:sym typeface="Corbel"/>
            </a:endParaRPr>
          </a:p>
        </p:txBody>
      </p:sp>
      <p:cxnSp>
        <p:nvCxnSpPr>
          <p:cNvPr id="230" name="Google Shape;230;p11"/>
          <p:cNvCxnSpPr/>
          <p:nvPr/>
        </p:nvCxnSpPr>
        <p:spPr>
          <a:xfrm>
            <a:off x="1978660" y="3733800"/>
            <a:ext cx="8229601" cy="0"/>
          </a:xfrm>
          <a:prstGeom prst="straightConnector1">
            <a:avLst/>
          </a:prstGeom>
          <a:noFill/>
          <a:ln w="10000" cap="flat" cmpd="sng">
            <a:solidFill>
              <a:schemeClr val="lt2"/>
            </a:solidFill>
            <a:prstDash val="solid"/>
            <a:round/>
            <a:headEnd type="none" w="sm" len="sm"/>
            <a:tailEnd type="none" w="sm" len="sm"/>
          </a:ln>
        </p:spPr>
      </p:cxnSp>
      <p:sp>
        <p:nvSpPr>
          <p:cNvPr id="231" name="Google Shape;231;p11"/>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chemeClr val="lt1"/>
                </a:solidFill>
                <a:latin typeface="Corbel"/>
                <a:ea typeface="Corbel"/>
                <a:cs typeface="Corbel"/>
                <a:sym typeface="Corbel"/>
              </a:rPr>
              <a:t>11</a:t>
            </a:fld>
            <a:endParaRPr>
              <a:solidFill>
                <a:schemeClr val="lt1"/>
              </a:solidFill>
              <a:latin typeface="Corbel"/>
              <a:ea typeface="Corbel"/>
              <a:cs typeface="Corbel"/>
              <a:sym typeface="Corbe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35"/>
        <p:cNvGrpSpPr/>
        <p:nvPr/>
      </p:nvGrpSpPr>
      <p:grpSpPr>
        <a:xfrm>
          <a:off x="0" y="0"/>
          <a:ext cx="0" cy="0"/>
          <a:chOff x="0" y="0"/>
          <a:chExt cx="0" cy="0"/>
        </a:xfrm>
      </p:grpSpPr>
      <p:pic>
        <p:nvPicPr>
          <p:cNvPr id="236" name="Google Shape;236;p12" descr="Cách chơi cờ caro và bí kíp để luôn dành chiến thắng"/>
          <p:cNvPicPr preferRelativeResize="0"/>
          <p:nvPr/>
        </p:nvPicPr>
        <p:blipFill rotWithShape="1">
          <a:blip r:embed="rId3">
            <a:alphaModFix/>
          </a:blip>
          <a:srcRect l="2433" r="4676" b="-1"/>
          <a:stretch/>
        </p:blipFill>
        <p:spPr>
          <a:xfrm>
            <a:off x="20" y="10"/>
            <a:ext cx="12191980" cy="6857990"/>
          </a:xfrm>
          <a:prstGeom prst="rect">
            <a:avLst/>
          </a:prstGeom>
          <a:noFill/>
          <a:ln>
            <a:noFill/>
          </a:ln>
        </p:spPr>
      </p:pic>
      <p:sp>
        <p:nvSpPr>
          <p:cNvPr id="237" name="Google Shape;237;p12"/>
          <p:cNvSpPr/>
          <p:nvPr/>
        </p:nvSpPr>
        <p:spPr>
          <a:xfrm>
            <a:off x="231140" y="243840"/>
            <a:ext cx="11724640" cy="6377939"/>
          </a:xfrm>
          <a:prstGeom prst="rect">
            <a:avLst/>
          </a:prstGeom>
          <a:solidFill>
            <a:schemeClr val="dk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2"/>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imes New Roman"/>
              <a:buNone/>
            </a:pPr>
            <a:r>
              <a:rPr lang="en-US">
                <a:solidFill>
                  <a:schemeClr val="lt1"/>
                </a:solidFill>
              </a:rPr>
              <a:t>Luật chơi</a:t>
            </a:r>
            <a:endParaRPr/>
          </a:p>
        </p:txBody>
      </p:sp>
      <p:sp>
        <p:nvSpPr>
          <p:cNvPr id="239" name="Google Shape;239;p12"/>
          <p:cNvSpPr txBox="1">
            <a:spLocks noGrp="1"/>
          </p:cNvSpPr>
          <p:nvPr>
            <p:ph type="body" idx="1"/>
          </p:nvPr>
        </p:nvSpPr>
        <p:spPr>
          <a:xfrm>
            <a:off x="1143000" y="2057400"/>
            <a:ext cx="9872871" cy="4038600"/>
          </a:xfrm>
          <a:prstGeom prst="rect">
            <a:avLst/>
          </a:prstGeom>
          <a:noFill/>
          <a:ln>
            <a:noFill/>
          </a:ln>
        </p:spPr>
        <p:txBody>
          <a:bodyPr spcFirstLastPara="1" wrap="square" lIns="91425" tIns="45700" rIns="91425" bIns="45700" anchor="t" anchorCtr="0">
            <a:normAutofit/>
          </a:bodyPr>
          <a:lstStyle/>
          <a:p>
            <a:pPr marL="342900" lvl="0" indent="-342900" algn="l" rtl="0">
              <a:lnSpc>
                <a:spcPct val="90000"/>
              </a:lnSpc>
              <a:spcBef>
                <a:spcPts val="0"/>
              </a:spcBef>
              <a:spcAft>
                <a:spcPts val="0"/>
              </a:spcAft>
              <a:buSzPts val="1760"/>
              <a:buFont typeface="Times New Roman"/>
              <a:buChar char="-"/>
            </a:pPr>
            <a:r>
              <a:rPr lang="en-US">
                <a:solidFill>
                  <a:schemeClr val="lt1"/>
                </a:solidFill>
                <a:latin typeface="Times New Roman"/>
                <a:ea typeface="Times New Roman"/>
                <a:cs typeface="Times New Roman"/>
                <a:sym typeface="Times New Roman"/>
              </a:rPr>
              <a:t>Một ván đấu được bắt đầu khi có đủ hai người trên bàn chơi.</a:t>
            </a:r>
            <a:endParaRPr/>
          </a:p>
          <a:p>
            <a:pPr marL="342900" lvl="0" indent="-342900" algn="l" rtl="0">
              <a:lnSpc>
                <a:spcPct val="90000"/>
              </a:lnSpc>
              <a:spcBef>
                <a:spcPts val="1400"/>
              </a:spcBef>
              <a:spcAft>
                <a:spcPts val="0"/>
              </a:spcAft>
              <a:buSzPts val="1760"/>
              <a:buFont typeface="Times New Roman"/>
              <a:buChar char="-"/>
            </a:pPr>
            <a:r>
              <a:rPr lang="en-US">
                <a:solidFill>
                  <a:schemeClr val="lt1"/>
                </a:solidFill>
                <a:latin typeface="Times New Roman"/>
                <a:ea typeface="Times New Roman"/>
                <a:cs typeface="Times New Roman"/>
                <a:sym typeface="Times New Roman"/>
              </a:rPr>
              <a:t>Người đi đầu tiên: đánh vào một ô bất kì trên bàn cờ.</a:t>
            </a:r>
            <a:endParaRPr>
              <a:solidFill>
                <a:schemeClr val="lt1"/>
              </a:solidFill>
            </a:endParaRPr>
          </a:p>
          <a:p>
            <a:pPr marL="342900" lvl="0" indent="-342900" algn="l" rtl="0">
              <a:lnSpc>
                <a:spcPct val="90000"/>
              </a:lnSpc>
              <a:spcBef>
                <a:spcPts val="1400"/>
              </a:spcBef>
              <a:spcAft>
                <a:spcPts val="0"/>
              </a:spcAft>
              <a:buSzPts val="1760"/>
              <a:buFont typeface="Times New Roman"/>
              <a:buChar char="-"/>
            </a:pPr>
            <a:r>
              <a:rPr lang="en-US">
                <a:solidFill>
                  <a:schemeClr val="lt1"/>
                </a:solidFill>
                <a:latin typeface="Times New Roman"/>
                <a:ea typeface="Times New Roman"/>
                <a:cs typeface="Times New Roman"/>
                <a:sym typeface="Times New Roman"/>
              </a:rPr>
              <a:t>Khi tới lượt, người chơi sẽ thay phiên nhau đánh vào một ô trên bàn cờ. Bên nào đánh đủ năm ô theo chiều dọc, ngang hoặc theo đường chéo mà không bị chặn hai đầu thì sẽ thắng.</a:t>
            </a:r>
            <a:endParaRPr/>
          </a:p>
          <a:p>
            <a:pPr marL="342900" lvl="0" indent="-342900" algn="l" rtl="0">
              <a:lnSpc>
                <a:spcPct val="90000"/>
              </a:lnSpc>
              <a:spcBef>
                <a:spcPts val="1400"/>
              </a:spcBef>
              <a:spcAft>
                <a:spcPts val="0"/>
              </a:spcAft>
              <a:buSzPts val="1760"/>
              <a:buFont typeface="Times New Roman"/>
              <a:buChar char="-"/>
            </a:pPr>
            <a:r>
              <a:rPr lang="en-US">
                <a:solidFill>
                  <a:schemeClr val="lt1"/>
                </a:solidFill>
                <a:latin typeface="Times New Roman"/>
                <a:ea typeface="Times New Roman"/>
                <a:cs typeface="Times New Roman"/>
                <a:sym typeface="Times New Roman"/>
              </a:rPr>
              <a:t>Ngoài ra, người chơi nào đánh sáu ô như trên thì ván đấu vẫn tiếp tục diễn ra như bình thường.</a:t>
            </a:r>
            <a:endParaRPr/>
          </a:p>
        </p:txBody>
      </p:sp>
      <p:sp>
        <p:nvSpPr>
          <p:cNvPr id="240" name="Google Shape;240;p12"/>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chemeClr val="lt1"/>
                </a:solidFill>
              </a:rPr>
              <a:t>12</a:t>
            </a:fld>
            <a:endParaRPr>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9">
                                            <p:txEl>
                                              <p:pRg st="0" end="0"/>
                                            </p:txEl>
                                          </p:spTgt>
                                        </p:tgtEl>
                                        <p:attrNameLst>
                                          <p:attrName>style.visibility</p:attrName>
                                        </p:attrNameLst>
                                      </p:cBhvr>
                                      <p:to>
                                        <p:strVal val="visible"/>
                                      </p:to>
                                    </p:set>
                                    <p:animEffect transition="in" filter="fade">
                                      <p:cBhvr>
                                        <p:cTn id="7" dur="500"/>
                                        <p:tgtEl>
                                          <p:spTgt spid="2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9">
                                            <p:txEl>
                                              <p:pRg st="1" end="1"/>
                                            </p:txEl>
                                          </p:spTgt>
                                        </p:tgtEl>
                                        <p:attrNameLst>
                                          <p:attrName>style.visibility</p:attrName>
                                        </p:attrNameLst>
                                      </p:cBhvr>
                                      <p:to>
                                        <p:strVal val="visible"/>
                                      </p:to>
                                    </p:set>
                                    <p:animEffect transition="in" filter="fade">
                                      <p:cBhvr>
                                        <p:cTn id="12" dur="500"/>
                                        <p:tgtEl>
                                          <p:spTgt spid="2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9">
                                            <p:txEl>
                                              <p:pRg st="2" end="2"/>
                                            </p:txEl>
                                          </p:spTgt>
                                        </p:tgtEl>
                                        <p:attrNameLst>
                                          <p:attrName>style.visibility</p:attrName>
                                        </p:attrNameLst>
                                      </p:cBhvr>
                                      <p:to>
                                        <p:strVal val="visible"/>
                                      </p:to>
                                    </p:set>
                                    <p:animEffect transition="in" filter="fade">
                                      <p:cBhvr>
                                        <p:cTn id="17" dur="500"/>
                                        <p:tgtEl>
                                          <p:spTgt spid="23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9">
                                            <p:txEl>
                                              <p:pRg st="3" end="3"/>
                                            </p:txEl>
                                          </p:spTgt>
                                        </p:tgtEl>
                                        <p:attrNameLst>
                                          <p:attrName>style.visibility</p:attrName>
                                        </p:attrNameLst>
                                      </p:cBhvr>
                                      <p:to>
                                        <p:strVal val="visible"/>
                                      </p:to>
                                    </p:set>
                                    <p:animEffect transition="in" filter="fade">
                                      <p:cBhvr>
                                        <p:cTn id="22" dur="500"/>
                                        <p:tgtEl>
                                          <p:spTgt spid="2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44"/>
        <p:cNvGrpSpPr/>
        <p:nvPr/>
      </p:nvGrpSpPr>
      <p:grpSpPr>
        <a:xfrm>
          <a:off x="0" y="0"/>
          <a:ext cx="0" cy="0"/>
          <a:chOff x="0" y="0"/>
          <a:chExt cx="0" cy="0"/>
        </a:xfrm>
      </p:grpSpPr>
      <p:sp>
        <p:nvSpPr>
          <p:cNvPr id="245" name="Google Shape;245;p13"/>
          <p:cNvSpPr txBox="1">
            <a:spLocks noGrp="1"/>
          </p:cNvSpPr>
          <p:nvPr>
            <p:ph type="title"/>
          </p:nvPr>
        </p:nvSpPr>
        <p:spPr>
          <a:xfrm>
            <a:off x="6106704" y="609600"/>
            <a:ext cx="5364444" cy="13563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Font typeface="Times New Roman"/>
              <a:buNone/>
            </a:pPr>
            <a:r>
              <a:rPr lang="en-US"/>
              <a:t>Phác thảo ý tưởng</a:t>
            </a:r>
            <a:endParaRPr/>
          </a:p>
        </p:txBody>
      </p:sp>
      <p:pic>
        <p:nvPicPr>
          <p:cNvPr id="246" name="Google Shape;246;p13" descr="88 ý tưởng để tạo nội dung cho bài viết, hình ảnh hoặc video - EQVN.NET"/>
          <p:cNvPicPr preferRelativeResize="0"/>
          <p:nvPr/>
        </p:nvPicPr>
        <p:blipFill rotWithShape="1">
          <a:blip r:embed="rId3">
            <a:alphaModFix/>
          </a:blip>
          <a:srcRect l="7885" r="16882" b="-4"/>
          <a:stretch/>
        </p:blipFill>
        <p:spPr>
          <a:xfrm>
            <a:off x="872064" y="857675"/>
            <a:ext cx="4593715" cy="5140669"/>
          </a:xfrm>
          <a:prstGeom prst="rect">
            <a:avLst/>
          </a:prstGeom>
          <a:noFill/>
          <a:ln>
            <a:noFill/>
          </a:ln>
        </p:spPr>
      </p:pic>
      <p:sp>
        <p:nvSpPr>
          <p:cNvPr id="247" name="Google Shape;247;p13"/>
          <p:cNvSpPr txBox="1">
            <a:spLocks noGrp="1"/>
          </p:cNvSpPr>
          <p:nvPr>
            <p:ph type="body" idx="1"/>
          </p:nvPr>
        </p:nvSpPr>
        <p:spPr>
          <a:xfrm>
            <a:off x="6106703" y="2057400"/>
            <a:ext cx="5364444" cy="4038600"/>
          </a:xfrm>
          <a:prstGeom prst="rect">
            <a:avLst/>
          </a:prstGeom>
          <a:noFill/>
          <a:ln>
            <a:noFill/>
          </a:ln>
        </p:spPr>
        <p:txBody>
          <a:bodyPr spcFirstLastPara="1" wrap="square" lIns="91425" tIns="45700" rIns="91425" bIns="45700" anchor="t" anchorCtr="0">
            <a:normAutofit/>
          </a:bodyPr>
          <a:lstStyle/>
          <a:p>
            <a:pPr marL="342900" lvl="0" indent="-342900" algn="l" rtl="0">
              <a:lnSpc>
                <a:spcPct val="90000"/>
              </a:lnSpc>
              <a:spcBef>
                <a:spcPts val="0"/>
              </a:spcBef>
              <a:spcAft>
                <a:spcPts val="0"/>
              </a:spcAft>
              <a:buSzPts val="1600"/>
              <a:buFont typeface="Times New Roman"/>
              <a:buChar char="-"/>
            </a:pPr>
            <a:r>
              <a:rPr lang="en-US" sz="2000">
                <a:latin typeface="Times New Roman"/>
                <a:ea typeface="Times New Roman"/>
                <a:cs typeface="Times New Roman"/>
                <a:sym typeface="Times New Roman"/>
              </a:rPr>
              <a:t>Khi vào game, người dùng sẽ nhìn thấy một giao diện cho phép chỉnh sửa tên và kết nối giữa các người chơi với nhau bằng địa chỉ ip.</a:t>
            </a:r>
            <a:endParaRPr/>
          </a:p>
          <a:p>
            <a:pPr marL="342900" lvl="0" indent="-342900" algn="l" rtl="0">
              <a:lnSpc>
                <a:spcPct val="90000"/>
              </a:lnSpc>
              <a:spcBef>
                <a:spcPts val="1400"/>
              </a:spcBef>
              <a:spcAft>
                <a:spcPts val="0"/>
              </a:spcAft>
              <a:buSzPts val="1600"/>
              <a:buFont typeface="Times New Roman"/>
              <a:buChar char="-"/>
            </a:pPr>
            <a:r>
              <a:rPr lang="en-US" sz="2000">
                <a:latin typeface="Times New Roman"/>
                <a:ea typeface="Times New Roman"/>
                <a:cs typeface="Times New Roman"/>
                <a:sym typeface="Times New Roman"/>
              </a:rPr>
              <a:t>Game sẽ gồm có một bàn cờ chính để chơi. Khi đến lượt người nào chơi, tên của người chơi bên đó sẽ sáng lên, báo hiệu cho người chơi biết đang tới lượt của mình.</a:t>
            </a:r>
            <a:endParaRPr/>
          </a:p>
          <a:p>
            <a:pPr marL="342900" lvl="0" indent="-342900" algn="l" rtl="0">
              <a:lnSpc>
                <a:spcPct val="90000"/>
              </a:lnSpc>
              <a:spcBef>
                <a:spcPts val="1400"/>
              </a:spcBef>
              <a:spcAft>
                <a:spcPts val="0"/>
              </a:spcAft>
              <a:buSzPts val="1600"/>
              <a:buFont typeface="Times New Roman"/>
              <a:buChar char="-"/>
            </a:pPr>
            <a:r>
              <a:rPr lang="en-US" sz="2000">
                <a:latin typeface="Times New Roman"/>
                <a:ea typeface="Times New Roman"/>
                <a:cs typeface="Times New Roman"/>
                <a:sym typeface="Times New Roman"/>
              </a:rPr>
              <a:t>Hai giao diện thắng và thua sẽ được hiển thị khi kết thúc game dựa vào kết quả của ván đấu đó.</a:t>
            </a:r>
            <a:endParaRPr/>
          </a:p>
          <a:p>
            <a:pPr marL="342900" lvl="0" indent="-342900" algn="l" rtl="0">
              <a:lnSpc>
                <a:spcPct val="90000"/>
              </a:lnSpc>
              <a:spcBef>
                <a:spcPts val="1400"/>
              </a:spcBef>
              <a:spcAft>
                <a:spcPts val="0"/>
              </a:spcAft>
              <a:buSzPts val="1600"/>
              <a:buFont typeface="Times New Roman"/>
              <a:buChar char="-"/>
            </a:pPr>
            <a:r>
              <a:rPr lang="en-US" sz="2000">
                <a:latin typeface="Times New Roman"/>
                <a:ea typeface="Times New Roman"/>
                <a:cs typeface="Times New Roman"/>
                <a:sym typeface="Times New Roman"/>
              </a:rPr>
              <a:t>Giao diện chat sẽ có thể được ẩn hoặc hiện tùy theo ý muốn mỗi người.</a:t>
            </a:r>
            <a:endParaRPr/>
          </a:p>
        </p:txBody>
      </p:sp>
      <p:sp>
        <p:nvSpPr>
          <p:cNvPr id="248" name="Google Shape;248;p13"/>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7">
                                            <p:txEl>
                                              <p:pRg st="0" end="0"/>
                                            </p:txEl>
                                          </p:spTgt>
                                        </p:tgtEl>
                                        <p:attrNameLst>
                                          <p:attrName>style.visibility</p:attrName>
                                        </p:attrNameLst>
                                      </p:cBhvr>
                                      <p:to>
                                        <p:strVal val="visible"/>
                                      </p:to>
                                    </p:set>
                                    <p:animEffect transition="in" filter="fade">
                                      <p:cBhvr>
                                        <p:cTn id="7" dur="500"/>
                                        <p:tgtEl>
                                          <p:spTgt spid="2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7">
                                            <p:txEl>
                                              <p:pRg st="1" end="1"/>
                                            </p:txEl>
                                          </p:spTgt>
                                        </p:tgtEl>
                                        <p:attrNameLst>
                                          <p:attrName>style.visibility</p:attrName>
                                        </p:attrNameLst>
                                      </p:cBhvr>
                                      <p:to>
                                        <p:strVal val="visible"/>
                                      </p:to>
                                    </p:set>
                                    <p:animEffect transition="in" filter="fade">
                                      <p:cBhvr>
                                        <p:cTn id="12" dur="500"/>
                                        <p:tgtEl>
                                          <p:spTgt spid="2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7">
                                            <p:txEl>
                                              <p:pRg st="2" end="2"/>
                                            </p:txEl>
                                          </p:spTgt>
                                        </p:tgtEl>
                                        <p:attrNameLst>
                                          <p:attrName>style.visibility</p:attrName>
                                        </p:attrNameLst>
                                      </p:cBhvr>
                                      <p:to>
                                        <p:strVal val="visible"/>
                                      </p:to>
                                    </p:set>
                                    <p:animEffect transition="in" filter="fade">
                                      <p:cBhvr>
                                        <p:cTn id="17" dur="500"/>
                                        <p:tgtEl>
                                          <p:spTgt spid="2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7">
                                            <p:txEl>
                                              <p:pRg st="3" end="3"/>
                                            </p:txEl>
                                          </p:spTgt>
                                        </p:tgtEl>
                                        <p:attrNameLst>
                                          <p:attrName>style.visibility</p:attrName>
                                        </p:attrNameLst>
                                      </p:cBhvr>
                                      <p:to>
                                        <p:strVal val="visible"/>
                                      </p:to>
                                    </p:set>
                                    <p:animEffect transition="in" filter="fade">
                                      <p:cBhvr>
                                        <p:cTn id="22" dur="500"/>
                                        <p:tgtEl>
                                          <p:spTgt spid="24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52"/>
        <p:cNvGrpSpPr/>
        <p:nvPr/>
      </p:nvGrpSpPr>
      <p:grpSpPr>
        <a:xfrm>
          <a:off x="0" y="0"/>
          <a:ext cx="0" cy="0"/>
          <a:chOff x="0" y="0"/>
          <a:chExt cx="0" cy="0"/>
        </a:xfrm>
      </p:grpSpPr>
      <p:sp>
        <p:nvSpPr>
          <p:cNvPr id="253" name="Google Shape;253;p14"/>
          <p:cNvSpPr/>
          <p:nvPr/>
        </p:nvSpPr>
        <p:spPr>
          <a:xfrm>
            <a:off x="231140" y="243840"/>
            <a:ext cx="11724640" cy="637793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4"/>
          <p:cNvSpPr txBox="1">
            <a:spLocks noGrp="1"/>
          </p:cNvSpPr>
          <p:nvPr>
            <p:ph type="title"/>
          </p:nvPr>
        </p:nvSpPr>
        <p:spPr>
          <a:xfrm>
            <a:off x="6106704" y="609600"/>
            <a:ext cx="5364444" cy="13563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Font typeface="Times New Roman"/>
              <a:buNone/>
            </a:pPr>
            <a:r>
              <a:rPr lang="en-US"/>
              <a:t>Thu thập hình ảnh</a:t>
            </a:r>
            <a:endParaRPr/>
          </a:p>
        </p:txBody>
      </p:sp>
      <p:pic>
        <p:nvPicPr>
          <p:cNvPr id="255" name="Google Shape;255;p14" descr="Genshin Impact Key Visual"/>
          <p:cNvPicPr preferRelativeResize="0"/>
          <p:nvPr/>
        </p:nvPicPr>
        <p:blipFill rotWithShape="1">
          <a:blip r:embed="rId3">
            <a:alphaModFix/>
          </a:blip>
          <a:srcRect l="24530" r="14436" b="-1"/>
          <a:stretch/>
        </p:blipFill>
        <p:spPr>
          <a:xfrm>
            <a:off x="697031" y="728472"/>
            <a:ext cx="2370794" cy="2748253"/>
          </a:xfrm>
          <a:prstGeom prst="rect">
            <a:avLst/>
          </a:prstGeom>
          <a:noFill/>
          <a:ln>
            <a:noFill/>
          </a:ln>
        </p:spPr>
      </p:pic>
      <p:pic>
        <p:nvPicPr>
          <p:cNvPr id="256" name="Google Shape;256;p14" descr="Non Non Biyori (TV Series 2013– ) - IMDb"/>
          <p:cNvPicPr preferRelativeResize="0"/>
          <p:nvPr/>
        </p:nvPicPr>
        <p:blipFill rotWithShape="1">
          <a:blip r:embed="rId4">
            <a:alphaModFix/>
          </a:blip>
          <a:srcRect r="4" b="17746"/>
          <a:stretch/>
        </p:blipFill>
        <p:spPr>
          <a:xfrm>
            <a:off x="3240760" y="728472"/>
            <a:ext cx="2363810" cy="2748253"/>
          </a:xfrm>
          <a:prstGeom prst="rect">
            <a:avLst/>
          </a:prstGeom>
          <a:noFill/>
          <a:ln>
            <a:noFill/>
          </a:ln>
        </p:spPr>
      </p:pic>
      <p:pic>
        <p:nvPicPr>
          <p:cNvPr id="257" name="Google Shape;257;p14" descr="Re:Zero kara Hajimeru Isekai Seikatsu OVA Key Visual Some Like It Cold  Winter wallpaper | 1800x1107 | 1285686 | WallpaperUP"/>
          <p:cNvPicPr preferRelativeResize="0"/>
          <p:nvPr/>
        </p:nvPicPr>
        <p:blipFill rotWithShape="1">
          <a:blip r:embed="rId5">
            <a:alphaModFix/>
          </a:blip>
          <a:srcRect t="16018" r="3" b="3"/>
          <a:stretch/>
        </p:blipFill>
        <p:spPr>
          <a:xfrm>
            <a:off x="697031" y="3635821"/>
            <a:ext cx="4878269" cy="2519537"/>
          </a:xfrm>
          <a:prstGeom prst="rect">
            <a:avLst/>
          </a:prstGeom>
          <a:noFill/>
          <a:ln>
            <a:noFill/>
          </a:ln>
        </p:spPr>
      </p:pic>
      <p:sp>
        <p:nvSpPr>
          <p:cNvPr id="258" name="Google Shape;258;p14"/>
          <p:cNvSpPr txBox="1">
            <a:spLocks noGrp="1"/>
          </p:cNvSpPr>
          <p:nvPr>
            <p:ph type="body" idx="1"/>
          </p:nvPr>
        </p:nvSpPr>
        <p:spPr>
          <a:xfrm>
            <a:off x="6106703" y="2057400"/>
            <a:ext cx="5364444" cy="4038600"/>
          </a:xfrm>
          <a:prstGeom prst="rect">
            <a:avLst/>
          </a:prstGeom>
          <a:noFill/>
          <a:ln>
            <a:noFill/>
          </a:ln>
        </p:spPr>
        <p:txBody>
          <a:bodyPr spcFirstLastPara="1" wrap="square" lIns="91425" tIns="45700" rIns="91425" bIns="45700" anchor="t" anchorCtr="0">
            <a:normAutofit/>
          </a:bodyPr>
          <a:lstStyle/>
          <a:p>
            <a:pPr marL="228600" lvl="0" indent="-182880" algn="l" rtl="0">
              <a:lnSpc>
                <a:spcPct val="90000"/>
              </a:lnSpc>
              <a:spcBef>
                <a:spcPts val="0"/>
              </a:spcBef>
              <a:spcAft>
                <a:spcPts val="0"/>
              </a:spcAft>
              <a:buSzPts val="1760"/>
              <a:buChar char="•"/>
            </a:pPr>
            <a:r>
              <a:rPr lang="en-US"/>
              <a:t>Genshin Impact</a:t>
            </a:r>
            <a:endParaRPr/>
          </a:p>
          <a:p>
            <a:pPr marL="228600" lvl="0" indent="-182880" algn="l" rtl="0">
              <a:lnSpc>
                <a:spcPct val="90000"/>
              </a:lnSpc>
              <a:spcBef>
                <a:spcPts val="1400"/>
              </a:spcBef>
              <a:spcAft>
                <a:spcPts val="0"/>
              </a:spcAft>
              <a:buSzPts val="1760"/>
              <a:buChar char="•"/>
            </a:pPr>
            <a:r>
              <a:rPr lang="en-US"/>
              <a:t>Phim Re:Zero</a:t>
            </a:r>
            <a:endParaRPr/>
          </a:p>
          <a:p>
            <a:pPr marL="228600" lvl="0" indent="-182880" algn="l" rtl="0">
              <a:lnSpc>
                <a:spcPct val="90000"/>
              </a:lnSpc>
              <a:spcBef>
                <a:spcPts val="1400"/>
              </a:spcBef>
              <a:spcAft>
                <a:spcPts val="0"/>
              </a:spcAft>
              <a:buSzPts val="1760"/>
              <a:buChar char="•"/>
            </a:pPr>
            <a:r>
              <a:rPr lang="en-US"/>
              <a:t>Phim Non non biyori</a:t>
            </a:r>
            <a:endParaRPr/>
          </a:p>
          <a:p>
            <a:pPr marL="228600" lvl="0" indent="-71120" algn="l" rtl="0">
              <a:lnSpc>
                <a:spcPct val="90000"/>
              </a:lnSpc>
              <a:spcBef>
                <a:spcPts val="1400"/>
              </a:spcBef>
              <a:spcAft>
                <a:spcPts val="0"/>
              </a:spcAft>
              <a:buSzPts val="1760"/>
              <a:buNone/>
            </a:pPr>
            <a:endParaRPr/>
          </a:p>
        </p:txBody>
      </p:sp>
      <p:sp>
        <p:nvSpPr>
          <p:cNvPr id="259" name="Google Shape;259;p14"/>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8">
                                            <p:txEl>
                                              <p:pRg st="0" end="0"/>
                                            </p:txEl>
                                          </p:spTgt>
                                        </p:tgtEl>
                                        <p:attrNameLst>
                                          <p:attrName>style.visibility</p:attrName>
                                        </p:attrNameLst>
                                      </p:cBhvr>
                                      <p:to>
                                        <p:strVal val="visible"/>
                                      </p:to>
                                    </p:set>
                                    <p:animEffect transition="in" filter="fade">
                                      <p:cBhvr>
                                        <p:cTn id="7" dur="500"/>
                                        <p:tgtEl>
                                          <p:spTgt spid="2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8">
                                            <p:txEl>
                                              <p:pRg st="1" end="1"/>
                                            </p:txEl>
                                          </p:spTgt>
                                        </p:tgtEl>
                                        <p:attrNameLst>
                                          <p:attrName>style.visibility</p:attrName>
                                        </p:attrNameLst>
                                      </p:cBhvr>
                                      <p:to>
                                        <p:strVal val="visible"/>
                                      </p:to>
                                    </p:set>
                                    <p:animEffect transition="in" filter="fade">
                                      <p:cBhvr>
                                        <p:cTn id="12" dur="500"/>
                                        <p:tgtEl>
                                          <p:spTgt spid="25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8">
                                            <p:txEl>
                                              <p:pRg st="2" end="2"/>
                                            </p:txEl>
                                          </p:spTgt>
                                        </p:tgtEl>
                                        <p:attrNameLst>
                                          <p:attrName>style.visibility</p:attrName>
                                        </p:attrNameLst>
                                      </p:cBhvr>
                                      <p:to>
                                        <p:strVal val="visible"/>
                                      </p:to>
                                    </p:set>
                                    <p:animEffect transition="in" filter="fade">
                                      <p:cBhvr>
                                        <p:cTn id="17" dur="500"/>
                                        <p:tgtEl>
                                          <p:spTgt spid="25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8">
                                            <p:txEl>
                                              <p:pRg st="3" end="3"/>
                                            </p:txEl>
                                          </p:spTgt>
                                        </p:tgtEl>
                                        <p:attrNameLst>
                                          <p:attrName>style.visibility</p:attrName>
                                        </p:attrNameLst>
                                      </p:cBhvr>
                                      <p:to>
                                        <p:strVal val="visible"/>
                                      </p:to>
                                    </p:set>
                                    <p:animEffect transition="in" filter="fade">
                                      <p:cBhvr>
                                        <p:cTn id="22" dur="500"/>
                                        <p:tgtEl>
                                          <p:spTgt spid="258">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55"/>
                                        </p:tgtEl>
                                        <p:attrNameLst>
                                          <p:attrName>style.visibility</p:attrName>
                                        </p:attrNameLst>
                                      </p:cBhvr>
                                      <p:to>
                                        <p:strVal val="visible"/>
                                      </p:to>
                                    </p:set>
                                    <p:animEffect transition="in" filter="fade">
                                      <p:cBhvr>
                                        <p:cTn id="25" dur="500"/>
                                        <p:tgtEl>
                                          <p:spTgt spid="25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57"/>
                                        </p:tgtEl>
                                        <p:attrNameLst>
                                          <p:attrName>style.visibility</p:attrName>
                                        </p:attrNameLst>
                                      </p:cBhvr>
                                      <p:to>
                                        <p:strVal val="visible"/>
                                      </p:to>
                                    </p:set>
                                    <p:animEffect transition="in" filter="fade">
                                      <p:cBhvr>
                                        <p:cTn id="30" dur="500"/>
                                        <p:tgtEl>
                                          <p:spTgt spid="25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56"/>
                                        </p:tgtEl>
                                        <p:attrNameLst>
                                          <p:attrName>style.visibility</p:attrName>
                                        </p:attrNameLst>
                                      </p:cBhvr>
                                      <p:to>
                                        <p:strVal val="visible"/>
                                      </p:to>
                                    </p:set>
                                    <p:animEffect transition="in" filter="fade">
                                      <p:cBhvr>
                                        <p:cTn id="35" dur="500"/>
                                        <p:tgtEl>
                                          <p:spTgt spid="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63"/>
        <p:cNvGrpSpPr/>
        <p:nvPr/>
      </p:nvGrpSpPr>
      <p:grpSpPr>
        <a:xfrm>
          <a:off x="0" y="0"/>
          <a:ext cx="0" cy="0"/>
          <a:chOff x="0" y="0"/>
          <a:chExt cx="0" cy="0"/>
        </a:xfrm>
      </p:grpSpPr>
      <p:sp>
        <p:nvSpPr>
          <p:cNvPr id="264" name="Google Shape;264;p15"/>
          <p:cNvSpPr txBox="1">
            <a:spLocks noGrp="1"/>
          </p:cNvSpPr>
          <p:nvPr>
            <p:ph type="title"/>
          </p:nvPr>
        </p:nvSpPr>
        <p:spPr>
          <a:xfrm>
            <a:off x="4648404" y="609600"/>
            <a:ext cx="6822744" cy="13563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Font typeface="Times New Roman"/>
              <a:buNone/>
            </a:pPr>
            <a:r>
              <a:rPr lang="en-US"/>
              <a:t>Xử lý hình ảnh bằng Photoshop</a:t>
            </a:r>
            <a:endParaRPr/>
          </a:p>
        </p:txBody>
      </p:sp>
      <p:pic>
        <p:nvPicPr>
          <p:cNvPr id="265" name="Google Shape;265;p15" descr="Adobe Photoshop – Wikipedia tiếng Việt"/>
          <p:cNvPicPr preferRelativeResize="0"/>
          <p:nvPr/>
        </p:nvPicPr>
        <p:blipFill rotWithShape="1">
          <a:blip r:embed="rId3">
            <a:alphaModFix/>
          </a:blip>
          <a:srcRect r="2" b="2803"/>
          <a:stretch/>
        </p:blipFill>
        <p:spPr>
          <a:xfrm>
            <a:off x="872065" y="1942325"/>
            <a:ext cx="3135414" cy="2971368"/>
          </a:xfrm>
          <a:prstGeom prst="rect">
            <a:avLst/>
          </a:prstGeom>
          <a:noFill/>
          <a:ln>
            <a:noFill/>
          </a:ln>
        </p:spPr>
      </p:pic>
      <p:sp>
        <p:nvSpPr>
          <p:cNvPr id="266" name="Google Shape;266;p15"/>
          <p:cNvSpPr txBox="1">
            <a:spLocks noGrp="1"/>
          </p:cNvSpPr>
          <p:nvPr>
            <p:ph type="body" idx="1"/>
          </p:nvPr>
        </p:nvSpPr>
        <p:spPr>
          <a:xfrm>
            <a:off x="4648404" y="2185228"/>
            <a:ext cx="6822744" cy="4038600"/>
          </a:xfrm>
          <a:prstGeom prst="rect">
            <a:avLst/>
          </a:prstGeom>
          <a:noFill/>
          <a:ln>
            <a:noFill/>
          </a:ln>
        </p:spPr>
        <p:txBody>
          <a:bodyPr spcFirstLastPara="1" wrap="square" lIns="91425" tIns="45700" rIns="91425" bIns="45700" anchor="t" anchorCtr="0">
            <a:normAutofit/>
          </a:bodyPr>
          <a:lstStyle/>
          <a:p>
            <a:pPr marL="228600" lvl="0" indent="-182880" algn="l" rtl="0">
              <a:lnSpc>
                <a:spcPct val="90000"/>
              </a:lnSpc>
              <a:spcBef>
                <a:spcPts val="0"/>
              </a:spcBef>
              <a:spcAft>
                <a:spcPts val="0"/>
              </a:spcAft>
              <a:buSzPts val="1760"/>
              <a:buChar char="•"/>
            </a:pPr>
            <a:r>
              <a:rPr lang="en-US">
                <a:latin typeface="Times New Roman"/>
                <a:ea typeface="Times New Roman"/>
                <a:cs typeface="Times New Roman"/>
                <a:sym typeface="Times New Roman"/>
              </a:rPr>
              <a:t>Game này được tạo nên bằng cách kết hợp nhiều giao diện lại với nhau. </a:t>
            </a:r>
            <a:endParaRPr/>
          </a:p>
          <a:p>
            <a:pPr marL="228600" lvl="0" indent="-182880" algn="l" rtl="0">
              <a:lnSpc>
                <a:spcPct val="90000"/>
              </a:lnSpc>
              <a:spcBef>
                <a:spcPts val="1400"/>
              </a:spcBef>
              <a:spcAft>
                <a:spcPts val="0"/>
              </a:spcAft>
              <a:buSzPts val="1760"/>
              <a:buChar char="•"/>
            </a:pPr>
            <a:r>
              <a:rPr lang="en-US">
                <a:latin typeface="Times New Roman"/>
                <a:ea typeface="Times New Roman"/>
                <a:cs typeface="Times New Roman"/>
                <a:sym typeface="Times New Roman"/>
              </a:rPr>
              <a:t>Để cho phần nền của giao diện trông bắt mắt hơn và cũng như để chương trình được chạy mượt mà hơn, nhóm em đã quyết định sẽ cắt ghép các hình ảnh hoàn toàn bằng photoshop. </a:t>
            </a:r>
            <a:endParaRPr/>
          </a:p>
          <a:p>
            <a:pPr marL="228600" lvl="0" indent="-182880" algn="l" rtl="0">
              <a:lnSpc>
                <a:spcPct val="90000"/>
              </a:lnSpc>
              <a:spcBef>
                <a:spcPts val="1400"/>
              </a:spcBef>
              <a:spcAft>
                <a:spcPts val="0"/>
              </a:spcAft>
              <a:buSzPts val="1760"/>
              <a:buChar char="•"/>
            </a:pPr>
            <a:r>
              <a:rPr lang="en-US">
                <a:latin typeface="Times New Roman"/>
                <a:ea typeface="Times New Roman"/>
                <a:cs typeface="Times New Roman"/>
                <a:sym typeface="Times New Roman"/>
              </a:rPr>
              <a:t>Việc làm này mang lại hiệu quả cao hơn hẳn so với việc phải tạo từng label và picture box trong visual studio rồi import từng hình vào</a:t>
            </a:r>
            <a:endParaRPr/>
          </a:p>
        </p:txBody>
      </p:sp>
      <p:sp>
        <p:nvSpPr>
          <p:cNvPr id="267" name="Google Shape;267;p15"/>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
                                            <p:txEl>
                                              <p:pRg st="0" end="0"/>
                                            </p:txEl>
                                          </p:spTgt>
                                        </p:tgtEl>
                                        <p:attrNameLst>
                                          <p:attrName>style.visibility</p:attrName>
                                        </p:attrNameLst>
                                      </p:cBhvr>
                                      <p:to>
                                        <p:strVal val="visible"/>
                                      </p:to>
                                    </p:set>
                                    <p:animEffect transition="in" filter="fade">
                                      <p:cBhvr>
                                        <p:cTn id="7" dur="500"/>
                                        <p:tgtEl>
                                          <p:spTgt spid="26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6">
                                            <p:txEl>
                                              <p:pRg st="1" end="1"/>
                                            </p:txEl>
                                          </p:spTgt>
                                        </p:tgtEl>
                                        <p:attrNameLst>
                                          <p:attrName>style.visibility</p:attrName>
                                        </p:attrNameLst>
                                      </p:cBhvr>
                                      <p:to>
                                        <p:strVal val="visible"/>
                                      </p:to>
                                    </p:set>
                                    <p:animEffect transition="in" filter="fade">
                                      <p:cBhvr>
                                        <p:cTn id="12" dur="500"/>
                                        <p:tgtEl>
                                          <p:spTgt spid="26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6">
                                            <p:txEl>
                                              <p:pRg st="2" end="2"/>
                                            </p:txEl>
                                          </p:spTgt>
                                        </p:tgtEl>
                                        <p:attrNameLst>
                                          <p:attrName>style.visibility</p:attrName>
                                        </p:attrNameLst>
                                      </p:cBhvr>
                                      <p:to>
                                        <p:strVal val="visible"/>
                                      </p:to>
                                    </p:set>
                                    <p:animEffect transition="in" filter="fade">
                                      <p:cBhvr>
                                        <p:cTn id="17" dur="500"/>
                                        <p:tgtEl>
                                          <p:spTgt spid="26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71"/>
        <p:cNvGrpSpPr/>
        <p:nvPr/>
      </p:nvGrpSpPr>
      <p:grpSpPr>
        <a:xfrm>
          <a:off x="0" y="0"/>
          <a:ext cx="0" cy="0"/>
          <a:chOff x="0" y="0"/>
          <a:chExt cx="0" cy="0"/>
        </a:xfrm>
      </p:grpSpPr>
      <p:sp>
        <p:nvSpPr>
          <p:cNvPr id="272" name="Google Shape;272;p16"/>
          <p:cNvSpPr/>
          <p:nvPr/>
        </p:nvSpPr>
        <p:spPr>
          <a:xfrm>
            <a:off x="231140" y="243840"/>
            <a:ext cx="11724640" cy="637793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6"/>
          <p:cNvSpPr/>
          <p:nvPr/>
        </p:nvSpPr>
        <p:spPr>
          <a:xfrm>
            <a:off x="231140" y="243840"/>
            <a:ext cx="11724640" cy="6377939"/>
          </a:xfrm>
          <a:prstGeom prst="rect">
            <a:avLst/>
          </a:prstGeom>
          <a:solidFill>
            <a:schemeClr val="accent1"/>
          </a:solid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4" name="Google Shape;274;p16"/>
          <p:cNvCxnSpPr/>
          <p:nvPr/>
        </p:nvCxnSpPr>
        <p:spPr>
          <a:xfrm>
            <a:off x="1978660" y="3733800"/>
            <a:ext cx="8229601" cy="0"/>
          </a:xfrm>
          <a:prstGeom prst="straightConnector1">
            <a:avLst/>
          </a:prstGeom>
          <a:noFill/>
          <a:ln w="10000" cap="flat" cmpd="sng">
            <a:solidFill>
              <a:srgbClr val="FFFFFF"/>
            </a:solidFill>
            <a:prstDash val="solid"/>
            <a:round/>
            <a:headEnd type="none" w="sm" len="sm"/>
            <a:tailEnd type="none" w="sm" len="sm"/>
          </a:ln>
        </p:spPr>
      </p:cxnSp>
      <p:cxnSp>
        <p:nvCxnSpPr>
          <p:cNvPr id="275" name="Google Shape;275;p16"/>
          <p:cNvCxnSpPr/>
          <p:nvPr/>
        </p:nvCxnSpPr>
        <p:spPr>
          <a:xfrm>
            <a:off x="1978660" y="5462458"/>
            <a:ext cx="8229601" cy="0"/>
          </a:xfrm>
          <a:prstGeom prst="straightConnector1">
            <a:avLst/>
          </a:prstGeom>
          <a:noFill/>
          <a:ln w="10000" cap="flat" cmpd="sng">
            <a:solidFill>
              <a:srgbClr val="FFFFFF"/>
            </a:solidFill>
            <a:prstDash val="solid"/>
            <a:round/>
            <a:headEnd type="none" w="sm" len="sm"/>
            <a:tailEnd type="none" w="sm" len="sm"/>
          </a:ln>
        </p:spPr>
      </p:cxnSp>
      <p:sp>
        <p:nvSpPr>
          <p:cNvPr id="276" name="Google Shape;276;p16"/>
          <p:cNvSpPr txBox="1">
            <a:spLocks noGrp="1"/>
          </p:cNvSpPr>
          <p:nvPr>
            <p:ph type="title"/>
          </p:nvPr>
        </p:nvSpPr>
        <p:spPr>
          <a:xfrm>
            <a:off x="1109980" y="4826000"/>
            <a:ext cx="9966960" cy="708304"/>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85000"/>
              </a:lnSpc>
              <a:spcBef>
                <a:spcPts val="0"/>
              </a:spcBef>
              <a:spcAft>
                <a:spcPts val="0"/>
              </a:spcAft>
              <a:buClr>
                <a:srgbClr val="FFFFFF"/>
              </a:buClr>
              <a:buSzPts val="4600"/>
              <a:buFont typeface="Corbel"/>
              <a:buNone/>
            </a:pPr>
            <a:r>
              <a:rPr lang="en-US" sz="4600" b="1" cap="none">
                <a:solidFill>
                  <a:srgbClr val="FFFFFF"/>
                </a:solidFill>
                <a:latin typeface="Corbel"/>
                <a:ea typeface="Corbel"/>
                <a:cs typeface="Corbel"/>
                <a:sym typeface="Corbel"/>
              </a:rPr>
              <a:t>XỬ LÝ HÌNH ẢNH BẰNG PHOTOSHOP</a:t>
            </a:r>
            <a:endParaRPr/>
          </a:p>
        </p:txBody>
      </p:sp>
      <p:sp>
        <p:nvSpPr>
          <p:cNvPr id="277" name="Google Shape;277;p16"/>
          <p:cNvSpPr/>
          <p:nvPr/>
        </p:nvSpPr>
        <p:spPr>
          <a:xfrm>
            <a:off x="231140" y="243841"/>
            <a:ext cx="11722100" cy="3964584"/>
          </a:xfrm>
          <a:prstGeom prst="rect">
            <a:avLst/>
          </a:prstGeom>
          <a:solidFill>
            <a:schemeClr val="lt1"/>
          </a:solid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8" name="Google Shape;278;p16" descr="A screenshot of a video game&#10;&#10;Description automatically generated"/>
          <p:cNvPicPr preferRelativeResize="0"/>
          <p:nvPr/>
        </p:nvPicPr>
        <p:blipFill rotWithShape="1">
          <a:blip r:embed="rId3">
            <a:alphaModFix/>
          </a:blip>
          <a:srcRect/>
          <a:stretch/>
        </p:blipFill>
        <p:spPr>
          <a:xfrm>
            <a:off x="414719" y="409802"/>
            <a:ext cx="6155553" cy="3323998"/>
          </a:xfrm>
          <a:prstGeom prst="rect">
            <a:avLst/>
          </a:prstGeom>
          <a:noFill/>
          <a:ln>
            <a:noFill/>
          </a:ln>
        </p:spPr>
      </p:pic>
      <p:pic>
        <p:nvPicPr>
          <p:cNvPr id="279" name="Google Shape;279;p16" descr="A screenshot of a video game&#10;&#10;Description automatically generated"/>
          <p:cNvPicPr preferRelativeResize="0"/>
          <p:nvPr/>
        </p:nvPicPr>
        <p:blipFill rotWithShape="1">
          <a:blip r:embed="rId4">
            <a:alphaModFix/>
          </a:blip>
          <a:srcRect/>
          <a:stretch/>
        </p:blipFill>
        <p:spPr>
          <a:xfrm>
            <a:off x="7169397" y="341481"/>
            <a:ext cx="4544385" cy="3294680"/>
          </a:xfrm>
          <a:prstGeom prst="rect">
            <a:avLst/>
          </a:prstGeom>
          <a:noFill/>
          <a:ln>
            <a:noFill/>
          </a:ln>
        </p:spPr>
      </p:pic>
      <p:sp>
        <p:nvSpPr>
          <p:cNvPr id="280" name="Google Shape;280;p16"/>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FFFFFF"/>
                </a:solidFill>
                <a:latin typeface="Corbel"/>
                <a:ea typeface="Corbel"/>
                <a:cs typeface="Corbel"/>
                <a:sym typeface="Corbel"/>
              </a:rPr>
              <a:t>16</a:t>
            </a:fld>
            <a:endParaRPr>
              <a:solidFill>
                <a:srgbClr val="FFFFFF"/>
              </a:solidFill>
              <a:latin typeface="Corbel"/>
              <a:ea typeface="Corbel"/>
              <a:cs typeface="Corbel"/>
              <a:sym typeface="Corbe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8"/>
                                        </p:tgtEl>
                                        <p:attrNameLst>
                                          <p:attrName>style.visibility</p:attrName>
                                        </p:attrNameLst>
                                      </p:cBhvr>
                                      <p:to>
                                        <p:strVal val="visible"/>
                                      </p:to>
                                    </p:set>
                                    <p:animEffect transition="in" filter="fade">
                                      <p:cBhvr>
                                        <p:cTn id="7" dur="500"/>
                                        <p:tgtEl>
                                          <p:spTgt spid="2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9"/>
                                        </p:tgtEl>
                                        <p:attrNameLst>
                                          <p:attrName>style.visibility</p:attrName>
                                        </p:attrNameLst>
                                      </p:cBhvr>
                                      <p:to>
                                        <p:strVal val="visible"/>
                                      </p:to>
                                    </p:set>
                                    <p:animEffect transition="in" filter="fade">
                                      <p:cBhvr>
                                        <p:cTn id="12" dur="5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B38D326-48E6-42D6-B34D-4511D88A34C0}"/>
              </a:ext>
            </a:extLst>
          </p:cNvPr>
          <p:cNvSpPr>
            <a:spLocks noGrp="1"/>
          </p:cNvSpPr>
          <p:nvPr>
            <p:ph type="ctrTitle"/>
          </p:nvPr>
        </p:nvSpPr>
        <p:spPr>
          <a:xfrm>
            <a:off x="1109980" y="882376"/>
            <a:ext cx="9966960" cy="2926080"/>
          </a:xfrm>
        </p:spPr>
        <p:txBody>
          <a:bodyPr wrap="square" anchor="b">
            <a:normAutofit/>
          </a:bodyPr>
          <a:lstStyle/>
          <a:p>
            <a:r>
              <a:rPr lang="en-US" dirty="0" err="1"/>
              <a:t>Thiết</a:t>
            </a:r>
            <a:r>
              <a:rPr lang="en-US" dirty="0"/>
              <a:t> </a:t>
            </a:r>
            <a:r>
              <a:rPr lang="en-US" dirty="0" err="1"/>
              <a:t>kế</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endParaRPr lang="en-US" dirty="0"/>
          </a:p>
        </p:txBody>
      </p:sp>
      <p:sp>
        <p:nvSpPr>
          <p:cNvPr id="4" name="Slide Number Placeholder 3" hidden="1">
            <a:extLst>
              <a:ext uri="{FF2B5EF4-FFF2-40B4-BE49-F238E27FC236}">
                <a16:creationId xmlns:a16="http://schemas.microsoft.com/office/drawing/2014/main" id="{06C124E3-ABD4-4D83-AEC7-70A19B579B1C}"/>
              </a:ext>
            </a:extLst>
          </p:cNvPr>
          <p:cNvSpPr>
            <a:spLocks noGrp="1"/>
          </p:cNvSpPr>
          <p:nvPr>
            <p:ph type="sldNum" idx="12"/>
          </p:nvPr>
        </p:nvSpPr>
        <p:spPr/>
        <p:txBody>
          <a:bodyPr/>
          <a:lstStyle/>
          <a:p>
            <a:pPr marL="0" lvl="0" indent="0" algn="r" rtl="0">
              <a:spcBef>
                <a:spcPts val="0"/>
              </a:spcBef>
              <a:spcAft>
                <a:spcPts val="600"/>
              </a:spcAft>
              <a:buNone/>
            </a:pPr>
            <a:fld id="{00000000-1234-1234-1234-123412341234}" type="slidenum">
              <a:rPr lang="en-US" smtClean="0"/>
              <a:pPr marL="0" lvl="0" indent="0" algn="r" rtl="0">
                <a:spcBef>
                  <a:spcPts val="0"/>
                </a:spcBef>
                <a:spcAft>
                  <a:spcPts val="600"/>
                </a:spcAft>
                <a:buNone/>
              </a:pPr>
              <a:t>17</a:t>
            </a:fld>
            <a:endParaRPr lang="en-US"/>
          </a:p>
        </p:txBody>
      </p:sp>
    </p:spTree>
    <p:extLst>
      <p:ext uri="{BB962C8B-B14F-4D97-AF65-F5344CB8AC3E}">
        <p14:creationId xmlns:p14="http://schemas.microsoft.com/office/powerpoint/2010/main" val="736818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FB6680-A314-4E91-AA05-E0F9664A75EE}"/>
              </a:ext>
            </a:extLst>
          </p:cNvPr>
          <p:cNvSpPr>
            <a:spLocks noGrp="1"/>
          </p:cNvSpPr>
          <p:nvPr>
            <p:ph type="body" idx="1"/>
          </p:nvPr>
        </p:nvSpPr>
        <p:spPr>
          <a:xfrm>
            <a:off x="553918" y="581220"/>
            <a:ext cx="4355370" cy="4038600"/>
          </a:xfrm>
        </p:spPr>
        <p:txBody>
          <a:bodyPr/>
          <a:lstStyle/>
          <a:p>
            <a:r>
              <a:rPr lang="en-US" dirty="0" err="1"/>
              <a:t>Mô</a:t>
            </a:r>
            <a:r>
              <a:rPr lang="en-US" dirty="0"/>
              <a:t> </a:t>
            </a:r>
            <a:r>
              <a:rPr lang="en-US" dirty="0" err="1"/>
              <a:t>hình</a:t>
            </a:r>
            <a:r>
              <a:rPr lang="en-US" dirty="0"/>
              <a:t> </a:t>
            </a:r>
            <a:r>
              <a:rPr lang="en-US" dirty="0" err="1"/>
              <a:t>thực</a:t>
            </a:r>
            <a:r>
              <a:rPr lang="en-US" dirty="0"/>
              <a:t> </a:t>
            </a:r>
            <a:r>
              <a:rPr lang="en-US" dirty="0" err="1"/>
              <a:t>thể</a:t>
            </a:r>
            <a:r>
              <a:rPr lang="en-US" dirty="0"/>
              <a:t> </a:t>
            </a:r>
            <a:r>
              <a:rPr lang="en-US" dirty="0" err="1"/>
              <a:t>mối</a:t>
            </a:r>
            <a:r>
              <a:rPr lang="en-US" dirty="0"/>
              <a:t> </a:t>
            </a:r>
            <a:r>
              <a:rPr lang="en-US" dirty="0" err="1"/>
              <a:t>kết</a:t>
            </a:r>
            <a:r>
              <a:rPr lang="en-US" dirty="0"/>
              <a:t> </a:t>
            </a:r>
            <a:r>
              <a:rPr lang="en-US" dirty="0" err="1"/>
              <a:t>hợp</a:t>
            </a:r>
            <a:endParaRPr lang="en-US" dirty="0"/>
          </a:p>
          <a:p>
            <a:r>
              <a:rPr lang="en-US" dirty="0" err="1"/>
              <a:t>Mô</a:t>
            </a:r>
            <a:r>
              <a:rPr lang="en-US" dirty="0"/>
              <a:t> </a:t>
            </a:r>
            <a:r>
              <a:rPr lang="en-US" dirty="0" err="1"/>
              <a:t>hình</a:t>
            </a:r>
            <a:r>
              <a:rPr lang="en-US" dirty="0"/>
              <a:t> CSDL </a:t>
            </a:r>
            <a:r>
              <a:rPr lang="en-US" dirty="0" err="1"/>
              <a:t>quan</a:t>
            </a:r>
            <a:r>
              <a:rPr lang="en-US" dirty="0"/>
              <a:t> </a:t>
            </a:r>
            <a:r>
              <a:rPr lang="en-US" dirty="0" err="1"/>
              <a:t>hệ</a:t>
            </a:r>
            <a:endParaRPr lang="en-US" dirty="0"/>
          </a:p>
          <a:p>
            <a:r>
              <a:rPr lang="nn-NO" dirty="0"/>
              <a:t>Database diagram trong SQL</a:t>
            </a:r>
            <a:endParaRPr lang="en-US" dirty="0"/>
          </a:p>
        </p:txBody>
      </p:sp>
      <p:sp>
        <p:nvSpPr>
          <p:cNvPr id="4" name="Slide Number Placeholder 3">
            <a:extLst>
              <a:ext uri="{FF2B5EF4-FFF2-40B4-BE49-F238E27FC236}">
                <a16:creationId xmlns:a16="http://schemas.microsoft.com/office/drawing/2014/main" id="{CE149F66-D751-407C-B72D-819B54A976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pic>
        <p:nvPicPr>
          <p:cNvPr id="6" name="Picture 5" descr="Graphical user interface&#10;&#10;Description automatically generated with medium confidence">
            <a:extLst>
              <a:ext uri="{FF2B5EF4-FFF2-40B4-BE49-F238E27FC236}">
                <a16:creationId xmlns:a16="http://schemas.microsoft.com/office/drawing/2014/main" id="{B07FC7E4-D49D-4E67-86D0-C1C947D92DA1}"/>
              </a:ext>
            </a:extLst>
          </p:cNvPr>
          <p:cNvPicPr>
            <a:picLocks noChangeAspect="1"/>
          </p:cNvPicPr>
          <p:nvPr/>
        </p:nvPicPr>
        <p:blipFill>
          <a:blip r:embed="rId2"/>
          <a:stretch>
            <a:fillRect/>
          </a:stretch>
        </p:blipFill>
        <p:spPr>
          <a:xfrm>
            <a:off x="1334879" y="4619820"/>
            <a:ext cx="5125463" cy="1502114"/>
          </a:xfrm>
          <a:prstGeom prst="rect">
            <a:avLst/>
          </a:prstGeom>
        </p:spPr>
      </p:pic>
      <p:pic>
        <p:nvPicPr>
          <p:cNvPr id="7" name="Picture 6" descr="Table&#10;&#10;Description automatically generated">
            <a:extLst>
              <a:ext uri="{FF2B5EF4-FFF2-40B4-BE49-F238E27FC236}">
                <a16:creationId xmlns:a16="http://schemas.microsoft.com/office/drawing/2014/main" id="{1DC97246-D793-4232-B83C-D7A349047137}"/>
              </a:ext>
            </a:extLst>
          </p:cNvPr>
          <p:cNvPicPr>
            <a:picLocks noChangeAspect="1"/>
          </p:cNvPicPr>
          <p:nvPr/>
        </p:nvPicPr>
        <p:blipFill>
          <a:blip r:embed="rId3"/>
          <a:stretch>
            <a:fillRect/>
          </a:stretch>
        </p:blipFill>
        <p:spPr>
          <a:xfrm>
            <a:off x="8438901" y="2930491"/>
            <a:ext cx="3487473" cy="3293337"/>
          </a:xfrm>
          <a:prstGeom prst="rect">
            <a:avLst/>
          </a:prstGeom>
        </p:spPr>
      </p:pic>
      <p:pic>
        <p:nvPicPr>
          <p:cNvPr id="8" name="Picture 7" descr="Diagram&#10;&#10;Description automatically generated">
            <a:extLst>
              <a:ext uri="{FF2B5EF4-FFF2-40B4-BE49-F238E27FC236}">
                <a16:creationId xmlns:a16="http://schemas.microsoft.com/office/drawing/2014/main" id="{6CAE3D13-ECFA-4593-99B2-9909899FAE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823" y="2600520"/>
            <a:ext cx="8037296" cy="1502114"/>
          </a:xfrm>
          <a:prstGeom prst="rect">
            <a:avLst/>
          </a:prstGeom>
        </p:spPr>
      </p:pic>
    </p:spTree>
    <p:extLst>
      <p:ext uri="{BB962C8B-B14F-4D97-AF65-F5344CB8AC3E}">
        <p14:creationId xmlns:p14="http://schemas.microsoft.com/office/powerpoint/2010/main" val="1281569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84"/>
        <p:cNvGrpSpPr/>
        <p:nvPr/>
      </p:nvGrpSpPr>
      <p:grpSpPr>
        <a:xfrm>
          <a:off x="0" y="0"/>
          <a:ext cx="0" cy="0"/>
          <a:chOff x="0" y="0"/>
          <a:chExt cx="0" cy="0"/>
        </a:xfrm>
      </p:grpSpPr>
      <p:sp>
        <p:nvSpPr>
          <p:cNvPr id="285" name="Google Shape;285;p17"/>
          <p:cNvSpPr/>
          <p:nvPr/>
        </p:nvSpPr>
        <p:spPr>
          <a:xfrm>
            <a:off x="231140" y="243840"/>
            <a:ext cx="11724640" cy="637793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7"/>
          <p:cNvSpPr/>
          <p:nvPr/>
        </p:nvSpPr>
        <p:spPr>
          <a:xfrm>
            <a:off x="231140" y="243840"/>
            <a:ext cx="11724640" cy="6377939"/>
          </a:xfrm>
          <a:prstGeom prst="rect">
            <a:avLst/>
          </a:prstGeom>
          <a:solidFill>
            <a:schemeClr val="accent1"/>
          </a:solid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7" name="Google Shape;287;p17"/>
          <p:cNvCxnSpPr/>
          <p:nvPr/>
        </p:nvCxnSpPr>
        <p:spPr>
          <a:xfrm>
            <a:off x="1978660" y="3733800"/>
            <a:ext cx="8229601" cy="0"/>
          </a:xfrm>
          <a:prstGeom prst="straightConnector1">
            <a:avLst/>
          </a:prstGeom>
          <a:noFill/>
          <a:ln w="10000" cap="flat" cmpd="sng">
            <a:solidFill>
              <a:srgbClr val="FFFFFF"/>
            </a:solidFill>
            <a:prstDash val="solid"/>
            <a:round/>
            <a:headEnd type="none" w="sm" len="sm"/>
            <a:tailEnd type="none" w="sm" len="sm"/>
          </a:ln>
        </p:spPr>
      </p:cxnSp>
      <p:sp>
        <p:nvSpPr>
          <p:cNvPr id="288" name="Google Shape;288;p17"/>
          <p:cNvSpPr/>
          <p:nvPr/>
        </p:nvSpPr>
        <p:spPr>
          <a:xfrm>
            <a:off x="0" y="0"/>
            <a:ext cx="12192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sp>
        <p:nvSpPr>
          <p:cNvPr id="289" name="Google Shape;289;p17"/>
          <p:cNvSpPr/>
          <p:nvPr/>
        </p:nvSpPr>
        <p:spPr>
          <a:xfrm>
            <a:off x="243840" y="256540"/>
            <a:ext cx="11704320" cy="636523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0" name="Google Shape;290;p17"/>
          <p:cNvCxnSpPr/>
          <p:nvPr/>
        </p:nvCxnSpPr>
        <p:spPr>
          <a:xfrm>
            <a:off x="1978660" y="5458968"/>
            <a:ext cx="8229601" cy="0"/>
          </a:xfrm>
          <a:prstGeom prst="straightConnector1">
            <a:avLst/>
          </a:prstGeom>
          <a:noFill/>
          <a:ln w="10000" cap="flat" cmpd="sng">
            <a:solidFill>
              <a:schemeClr val="accent1"/>
            </a:solidFill>
            <a:prstDash val="solid"/>
            <a:round/>
            <a:headEnd type="none" w="sm" len="sm"/>
            <a:tailEnd type="none" w="sm" len="sm"/>
          </a:ln>
        </p:spPr>
      </p:cxnSp>
      <p:sp>
        <p:nvSpPr>
          <p:cNvPr id="291" name="Google Shape;291;p17"/>
          <p:cNvSpPr txBox="1">
            <a:spLocks noGrp="1"/>
          </p:cNvSpPr>
          <p:nvPr>
            <p:ph type="title"/>
          </p:nvPr>
        </p:nvSpPr>
        <p:spPr>
          <a:xfrm>
            <a:off x="1109980" y="4206240"/>
            <a:ext cx="9966960" cy="132588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chemeClr val="accent1"/>
              </a:buClr>
              <a:buSzPts val="6600"/>
              <a:buFont typeface="Corbel"/>
              <a:buNone/>
            </a:pPr>
            <a:r>
              <a:rPr lang="en-US" sz="6600" b="1" cap="none" dirty="0">
                <a:latin typeface="Corbel"/>
                <a:ea typeface="Corbel"/>
                <a:cs typeface="Corbel"/>
                <a:sym typeface="Corbel"/>
              </a:rPr>
              <a:t>XÂY DỰNG GAME CARO</a:t>
            </a:r>
            <a:endParaRPr dirty="0"/>
          </a:p>
        </p:txBody>
      </p:sp>
      <p:pic>
        <p:nvPicPr>
          <p:cNvPr id="292" name="Google Shape;292;p17" descr="Three small houses as game pieces"/>
          <p:cNvPicPr preferRelativeResize="0"/>
          <p:nvPr/>
        </p:nvPicPr>
        <p:blipFill rotWithShape="1">
          <a:blip r:embed="rId3">
            <a:alphaModFix/>
          </a:blip>
          <a:srcRect t="5341" b="120"/>
          <a:stretch/>
        </p:blipFill>
        <p:spPr>
          <a:xfrm>
            <a:off x="3180766" y="741172"/>
            <a:ext cx="5830467" cy="3279644"/>
          </a:xfrm>
          <a:prstGeom prst="rect">
            <a:avLst/>
          </a:prstGeom>
          <a:noFill/>
          <a:ln>
            <a:noFill/>
          </a:ln>
        </p:spPr>
      </p:pic>
      <p:sp>
        <p:nvSpPr>
          <p:cNvPr id="293" name="Google Shape;293;p17"/>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Corbel"/>
                <a:ea typeface="Corbel"/>
                <a:cs typeface="Corbel"/>
                <a:sym typeface="Corbel"/>
              </a:rPr>
              <a:t>19</a:t>
            </a:fld>
            <a:endParaRPr>
              <a:latin typeface="Corbel"/>
              <a:ea typeface="Corbel"/>
              <a:cs typeface="Corbel"/>
              <a:sym typeface="Corbe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02"/>
        <p:cNvGrpSpPr/>
        <p:nvPr/>
      </p:nvGrpSpPr>
      <p:grpSpPr>
        <a:xfrm>
          <a:off x="0" y="0"/>
          <a:ext cx="0" cy="0"/>
          <a:chOff x="0" y="0"/>
          <a:chExt cx="0" cy="0"/>
        </a:xfrm>
      </p:grpSpPr>
      <p:sp>
        <p:nvSpPr>
          <p:cNvPr id="103" name="Google Shape;103;p2"/>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Font typeface="Times New Roman"/>
              <a:buNone/>
            </a:pPr>
            <a:r>
              <a:rPr lang="en-US"/>
              <a:t>Nội dung báo cáo</a:t>
            </a:r>
            <a:endParaRPr/>
          </a:p>
        </p:txBody>
      </p:sp>
      <p:sp>
        <p:nvSpPr>
          <p:cNvPr id="104" name="Google Shape;104;p2"/>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2</a:t>
            </a:fld>
            <a:endParaRPr/>
          </a:p>
        </p:txBody>
      </p:sp>
      <p:grpSp>
        <p:nvGrpSpPr>
          <p:cNvPr id="105" name="Google Shape;105;p2"/>
          <p:cNvGrpSpPr/>
          <p:nvPr/>
        </p:nvGrpSpPr>
        <p:grpSpPr>
          <a:xfrm>
            <a:off x="2261368" y="2301549"/>
            <a:ext cx="9332751" cy="3791429"/>
            <a:chOff x="269955" y="3019"/>
            <a:chExt cx="9332751" cy="3791429"/>
          </a:xfrm>
        </p:grpSpPr>
        <p:sp>
          <p:nvSpPr>
            <p:cNvPr id="106" name="Google Shape;106;p2"/>
            <p:cNvSpPr/>
            <p:nvPr/>
          </p:nvSpPr>
          <p:spPr>
            <a:xfrm>
              <a:off x="269955" y="3019"/>
              <a:ext cx="2916484" cy="1749890"/>
            </a:xfrm>
            <a:prstGeom prst="rect">
              <a:avLst/>
            </a:prstGeom>
            <a:solidFill>
              <a:srgbClr val="335A74"/>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txBox="1"/>
            <p:nvPr/>
          </p:nvSpPr>
          <p:spPr>
            <a:xfrm>
              <a:off x="269955" y="3019"/>
              <a:ext cx="2916484" cy="1749890"/>
            </a:xfrm>
            <a:prstGeom prst="rect">
              <a:avLst/>
            </a:prstGeom>
            <a:noFill/>
            <a:ln>
              <a:noFill/>
            </a:ln>
          </p:spPr>
          <p:txBody>
            <a:bodyPr spcFirstLastPara="1" wrap="square" lIns="182875" tIns="182875" rIns="182875" bIns="182875" anchor="ctr" anchorCtr="0">
              <a:noAutofit/>
            </a:bodyPr>
            <a:lstStyle/>
            <a:p>
              <a:pPr marL="0" marR="0" lvl="0" indent="0" algn="ctr" rtl="0">
                <a:lnSpc>
                  <a:spcPct val="90000"/>
                </a:lnSpc>
                <a:spcBef>
                  <a:spcPts val="0"/>
                </a:spcBef>
                <a:spcAft>
                  <a:spcPts val="0"/>
                </a:spcAft>
                <a:buClr>
                  <a:schemeClr val="lt1"/>
                </a:buClr>
                <a:buSzPts val="4800"/>
                <a:buFont typeface="Times New Roman"/>
                <a:buNone/>
              </a:pPr>
              <a:r>
                <a:rPr lang="en-US" sz="4800" b="0" i="0" u="none" strike="noStrike" cap="none" dirty="0" err="1">
                  <a:solidFill>
                    <a:schemeClr val="lt1"/>
                  </a:solidFill>
                  <a:latin typeface="Times New Roman"/>
                  <a:ea typeface="Times New Roman"/>
                  <a:cs typeface="Times New Roman"/>
                  <a:sym typeface="Times New Roman"/>
                </a:rPr>
                <a:t>Giới</a:t>
              </a:r>
              <a:r>
                <a:rPr lang="en-US" sz="4800" b="0" i="0" u="none" strike="noStrike" cap="none" dirty="0">
                  <a:solidFill>
                    <a:schemeClr val="lt1"/>
                  </a:solidFill>
                  <a:latin typeface="Times New Roman"/>
                  <a:ea typeface="Times New Roman"/>
                  <a:cs typeface="Times New Roman"/>
                  <a:sym typeface="Times New Roman"/>
                </a:rPr>
                <a:t> </a:t>
              </a:r>
              <a:r>
                <a:rPr lang="en-US" sz="4800" b="0" i="0" u="none" strike="noStrike" cap="none" dirty="0" err="1">
                  <a:solidFill>
                    <a:schemeClr val="lt1"/>
                  </a:solidFill>
                  <a:latin typeface="Times New Roman"/>
                  <a:ea typeface="Times New Roman"/>
                  <a:cs typeface="Times New Roman"/>
                  <a:sym typeface="Times New Roman"/>
                </a:rPr>
                <a:t>thiệu</a:t>
              </a:r>
              <a:r>
                <a:rPr lang="en-US" sz="4800" b="0" i="0" u="none" strike="noStrike" cap="none" dirty="0">
                  <a:solidFill>
                    <a:schemeClr val="lt1"/>
                  </a:solidFill>
                  <a:latin typeface="Times New Roman"/>
                  <a:ea typeface="Times New Roman"/>
                  <a:cs typeface="Times New Roman"/>
                  <a:sym typeface="Times New Roman"/>
                </a:rPr>
                <a:t> </a:t>
              </a:r>
              <a:r>
                <a:rPr lang="en-US" sz="4800" b="0" i="0" u="none" strike="noStrike" cap="none" dirty="0" err="1">
                  <a:solidFill>
                    <a:schemeClr val="lt1"/>
                  </a:solidFill>
                  <a:latin typeface="Times New Roman"/>
                  <a:ea typeface="Times New Roman"/>
                  <a:cs typeface="Times New Roman"/>
                  <a:sym typeface="Times New Roman"/>
                </a:rPr>
                <a:t>đề</a:t>
              </a:r>
              <a:r>
                <a:rPr lang="en-US" sz="4800" b="0" i="0" u="none" strike="noStrike" cap="none" dirty="0">
                  <a:solidFill>
                    <a:schemeClr val="lt1"/>
                  </a:solidFill>
                  <a:latin typeface="Times New Roman"/>
                  <a:ea typeface="Times New Roman"/>
                  <a:cs typeface="Times New Roman"/>
                  <a:sym typeface="Times New Roman"/>
                </a:rPr>
                <a:t> </a:t>
              </a:r>
              <a:r>
                <a:rPr lang="en-US" sz="4800" b="0" i="0" u="none" strike="noStrike" cap="none" dirty="0" err="1">
                  <a:solidFill>
                    <a:schemeClr val="lt1"/>
                  </a:solidFill>
                  <a:latin typeface="Times New Roman"/>
                  <a:ea typeface="Times New Roman"/>
                  <a:cs typeface="Times New Roman"/>
                  <a:sym typeface="Times New Roman"/>
                </a:rPr>
                <a:t>tài</a:t>
              </a:r>
              <a:r>
                <a:rPr lang="en-US" sz="4800" b="0" i="0" u="none" strike="noStrike" cap="none" dirty="0">
                  <a:solidFill>
                    <a:schemeClr val="lt1"/>
                  </a:solidFill>
                  <a:latin typeface="Times New Roman"/>
                  <a:ea typeface="Times New Roman"/>
                  <a:cs typeface="Times New Roman"/>
                  <a:sym typeface="Times New Roman"/>
                </a:rPr>
                <a:t> </a:t>
              </a:r>
              <a:endParaRPr dirty="0"/>
            </a:p>
          </p:txBody>
        </p:sp>
        <p:sp>
          <p:nvSpPr>
            <p:cNvPr id="108" name="Google Shape;108;p2"/>
            <p:cNvSpPr/>
            <p:nvPr/>
          </p:nvSpPr>
          <p:spPr>
            <a:xfrm>
              <a:off x="3478089" y="3019"/>
              <a:ext cx="2916484" cy="1749890"/>
            </a:xfrm>
            <a:prstGeom prst="rect">
              <a:avLst/>
            </a:prstGeom>
            <a:solidFill>
              <a:srgbClr val="335A74"/>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txBox="1"/>
            <p:nvPr/>
          </p:nvSpPr>
          <p:spPr>
            <a:xfrm>
              <a:off x="3478089" y="3019"/>
              <a:ext cx="2916484" cy="1749890"/>
            </a:xfrm>
            <a:prstGeom prst="rect">
              <a:avLst/>
            </a:prstGeom>
            <a:noFill/>
            <a:ln>
              <a:noFill/>
            </a:ln>
          </p:spPr>
          <p:txBody>
            <a:bodyPr spcFirstLastPara="1" wrap="square" lIns="182875" tIns="182875" rIns="182875" bIns="182875" anchor="ctr" anchorCtr="0">
              <a:noAutofit/>
            </a:bodyPr>
            <a:lstStyle/>
            <a:p>
              <a:pPr marL="0" marR="0" lvl="0" indent="0" algn="ctr" rtl="0">
                <a:lnSpc>
                  <a:spcPct val="90000"/>
                </a:lnSpc>
                <a:spcBef>
                  <a:spcPts val="0"/>
                </a:spcBef>
                <a:spcAft>
                  <a:spcPts val="0"/>
                </a:spcAft>
                <a:buClr>
                  <a:schemeClr val="lt1"/>
                </a:buClr>
                <a:buSzPts val="4800"/>
                <a:buFont typeface="Times New Roman"/>
                <a:buNone/>
              </a:pPr>
              <a:r>
                <a:rPr lang="en-US" sz="4800" b="0" i="0" u="none" strike="noStrike" cap="none">
                  <a:solidFill>
                    <a:schemeClr val="lt1"/>
                  </a:solidFill>
                  <a:latin typeface="Times New Roman"/>
                  <a:ea typeface="Times New Roman"/>
                  <a:cs typeface="Times New Roman"/>
                  <a:sym typeface="Times New Roman"/>
                </a:rPr>
                <a:t>Giới thiệu công nghệ</a:t>
              </a:r>
              <a:endParaRPr/>
            </a:p>
          </p:txBody>
        </p:sp>
        <p:sp>
          <p:nvSpPr>
            <p:cNvPr id="110" name="Google Shape;110;p2"/>
            <p:cNvSpPr/>
            <p:nvPr/>
          </p:nvSpPr>
          <p:spPr>
            <a:xfrm>
              <a:off x="6686222" y="3019"/>
              <a:ext cx="2916484" cy="1749890"/>
            </a:xfrm>
            <a:prstGeom prst="rect">
              <a:avLst/>
            </a:prstGeom>
            <a:solidFill>
              <a:srgbClr val="335A74"/>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txBox="1"/>
            <p:nvPr/>
          </p:nvSpPr>
          <p:spPr>
            <a:xfrm>
              <a:off x="6686222" y="3019"/>
              <a:ext cx="2916484" cy="1749890"/>
            </a:xfrm>
            <a:prstGeom prst="rect">
              <a:avLst/>
            </a:prstGeom>
            <a:noFill/>
            <a:ln>
              <a:noFill/>
            </a:ln>
          </p:spPr>
          <p:txBody>
            <a:bodyPr spcFirstLastPara="1" wrap="square" lIns="182875" tIns="182875" rIns="182875" bIns="182875" anchor="ctr" anchorCtr="0">
              <a:noAutofit/>
            </a:bodyPr>
            <a:lstStyle/>
            <a:p>
              <a:pPr marL="0" marR="0" lvl="0" indent="0" algn="ctr" rtl="0">
                <a:lnSpc>
                  <a:spcPct val="90000"/>
                </a:lnSpc>
                <a:spcBef>
                  <a:spcPts val="0"/>
                </a:spcBef>
                <a:spcAft>
                  <a:spcPts val="0"/>
                </a:spcAft>
                <a:buClr>
                  <a:schemeClr val="lt1"/>
                </a:buClr>
                <a:buSzPts val="4800"/>
                <a:buFont typeface="Times New Roman"/>
                <a:buNone/>
              </a:pPr>
              <a:r>
                <a:rPr lang="en-US" sz="4800" b="0" i="0" u="none" strike="noStrike" cap="none" dirty="0" err="1">
                  <a:solidFill>
                    <a:schemeClr val="lt1"/>
                  </a:solidFill>
                  <a:latin typeface="Times New Roman"/>
                  <a:ea typeface="Times New Roman"/>
                  <a:cs typeface="Times New Roman"/>
                  <a:sym typeface="Times New Roman"/>
                </a:rPr>
                <a:t>Xử</a:t>
              </a:r>
              <a:r>
                <a:rPr lang="en-US" sz="4800" b="0" i="0" u="none" strike="noStrike" cap="none" dirty="0">
                  <a:solidFill>
                    <a:schemeClr val="lt1"/>
                  </a:solidFill>
                  <a:latin typeface="Times New Roman"/>
                  <a:ea typeface="Times New Roman"/>
                  <a:cs typeface="Times New Roman"/>
                  <a:sym typeface="Times New Roman"/>
                </a:rPr>
                <a:t> </a:t>
              </a:r>
              <a:r>
                <a:rPr lang="en-US" sz="4800" b="0" i="0" u="none" strike="noStrike" cap="none" dirty="0" err="1">
                  <a:solidFill>
                    <a:schemeClr val="lt1"/>
                  </a:solidFill>
                  <a:latin typeface="Times New Roman"/>
                  <a:ea typeface="Times New Roman"/>
                  <a:cs typeface="Times New Roman"/>
                  <a:sym typeface="Times New Roman"/>
                </a:rPr>
                <a:t>lý</a:t>
              </a:r>
              <a:r>
                <a:rPr lang="en-US" sz="4800" b="0" i="0" u="none" strike="noStrike" cap="none" dirty="0">
                  <a:solidFill>
                    <a:schemeClr val="lt1"/>
                  </a:solidFill>
                  <a:latin typeface="Times New Roman"/>
                  <a:ea typeface="Times New Roman"/>
                  <a:cs typeface="Times New Roman"/>
                  <a:sym typeface="Times New Roman"/>
                </a:rPr>
                <a:t> </a:t>
              </a:r>
              <a:r>
                <a:rPr lang="en-US" sz="4800" b="0" i="0" u="none" strike="noStrike" cap="none" dirty="0" err="1">
                  <a:solidFill>
                    <a:schemeClr val="lt1"/>
                  </a:solidFill>
                  <a:latin typeface="Times New Roman"/>
                  <a:ea typeface="Times New Roman"/>
                  <a:cs typeface="Times New Roman"/>
                  <a:sym typeface="Times New Roman"/>
                </a:rPr>
                <a:t>hình</a:t>
              </a:r>
              <a:r>
                <a:rPr lang="en-US" sz="4800" b="0" i="0" u="none" strike="noStrike" cap="none" dirty="0">
                  <a:solidFill>
                    <a:schemeClr val="lt1"/>
                  </a:solidFill>
                  <a:latin typeface="Times New Roman"/>
                  <a:ea typeface="Times New Roman"/>
                  <a:cs typeface="Times New Roman"/>
                  <a:sym typeface="Times New Roman"/>
                </a:rPr>
                <a:t> </a:t>
              </a:r>
              <a:r>
                <a:rPr lang="en-US" sz="4800" b="0" i="0" u="none" strike="noStrike" cap="none" dirty="0" err="1">
                  <a:solidFill>
                    <a:schemeClr val="lt1"/>
                  </a:solidFill>
                  <a:latin typeface="Times New Roman"/>
                  <a:ea typeface="Times New Roman"/>
                  <a:cs typeface="Times New Roman"/>
                  <a:sym typeface="Times New Roman"/>
                </a:rPr>
                <a:t>ảnh</a:t>
              </a:r>
              <a:endParaRPr dirty="0"/>
            </a:p>
          </p:txBody>
        </p:sp>
        <p:sp>
          <p:nvSpPr>
            <p:cNvPr id="112" name="Google Shape;112;p2"/>
            <p:cNvSpPr/>
            <p:nvPr/>
          </p:nvSpPr>
          <p:spPr>
            <a:xfrm>
              <a:off x="1874022" y="2044558"/>
              <a:ext cx="2916484" cy="1749890"/>
            </a:xfrm>
            <a:prstGeom prst="rect">
              <a:avLst/>
            </a:prstGeom>
            <a:solidFill>
              <a:srgbClr val="335A74"/>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txBox="1"/>
            <p:nvPr/>
          </p:nvSpPr>
          <p:spPr>
            <a:xfrm>
              <a:off x="1874022" y="2044558"/>
              <a:ext cx="2916484" cy="1749890"/>
            </a:xfrm>
            <a:prstGeom prst="rect">
              <a:avLst/>
            </a:prstGeom>
            <a:noFill/>
            <a:ln>
              <a:noFill/>
            </a:ln>
          </p:spPr>
          <p:txBody>
            <a:bodyPr spcFirstLastPara="1" wrap="square" lIns="182875" tIns="182875" rIns="182875" bIns="182875" anchor="ctr" anchorCtr="0">
              <a:noAutofit/>
            </a:bodyPr>
            <a:lstStyle/>
            <a:p>
              <a:pPr marL="0" marR="0" lvl="0" indent="0" algn="ctr" rtl="0">
                <a:lnSpc>
                  <a:spcPct val="90000"/>
                </a:lnSpc>
                <a:spcBef>
                  <a:spcPts val="0"/>
                </a:spcBef>
                <a:spcAft>
                  <a:spcPts val="0"/>
                </a:spcAft>
                <a:buClr>
                  <a:schemeClr val="lt1"/>
                </a:buClr>
                <a:buSzPts val="4800"/>
                <a:buFont typeface="Times New Roman"/>
                <a:buNone/>
              </a:pPr>
              <a:r>
                <a:rPr lang="en-US" sz="4800" b="0" i="0" u="none" strike="noStrike" cap="none" dirty="0" err="1">
                  <a:solidFill>
                    <a:schemeClr val="lt1"/>
                  </a:solidFill>
                  <a:latin typeface="Times New Roman"/>
                  <a:ea typeface="Times New Roman"/>
                  <a:cs typeface="Times New Roman"/>
                  <a:sym typeface="Times New Roman"/>
                </a:rPr>
                <a:t>Xây</a:t>
              </a:r>
              <a:r>
                <a:rPr lang="en-US" sz="4800" b="0" i="0" u="none" strike="noStrike" cap="none" dirty="0">
                  <a:solidFill>
                    <a:schemeClr val="lt1"/>
                  </a:solidFill>
                  <a:latin typeface="Times New Roman"/>
                  <a:ea typeface="Times New Roman"/>
                  <a:cs typeface="Times New Roman"/>
                  <a:sym typeface="Times New Roman"/>
                </a:rPr>
                <a:t> </a:t>
              </a:r>
              <a:r>
                <a:rPr lang="en-US" sz="4800" b="0" i="0" u="none" strike="noStrike" cap="none" dirty="0" err="1">
                  <a:solidFill>
                    <a:schemeClr val="lt1"/>
                  </a:solidFill>
                  <a:latin typeface="Times New Roman"/>
                  <a:ea typeface="Times New Roman"/>
                  <a:cs typeface="Times New Roman"/>
                  <a:sym typeface="Times New Roman"/>
                </a:rPr>
                <a:t>dựng</a:t>
              </a:r>
              <a:r>
                <a:rPr lang="en-US" sz="4800" b="0" i="0" u="none" strike="noStrike" cap="none" dirty="0">
                  <a:solidFill>
                    <a:schemeClr val="lt1"/>
                  </a:solidFill>
                  <a:latin typeface="Times New Roman"/>
                  <a:ea typeface="Times New Roman"/>
                  <a:cs typeface="Times New Roman"/>
                  <a:sym typeface="Times New Roman"/>
                </a:rPr>
                <a:t> game</a:t>
              </a:r>
              <a:endParaRPr dirty="0"/>
            </a:p>
          </p:txBody>
        </p:sp>
        <p:sp>
          <p:nvSpPr>
            <p:cNvPr id="114" name="Google Shape;114;p2"/>
            <p:cNvSpPr/>
            <p:nvPr/>
          </p:nvSpPr>
          <p:spPr>
            <a:xfrm>
              <a:off x="5082155" y="2044558"/>
              <a:ext cx="2916484" cy="1749890"/>
            </a:xfrm>
            <a:prstGeom prst="rect">
              <a:avLst/>
            </a:prstGeom>
            <a:solidFill>
              <a:srgbClr val="335A74"/>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txBox="1"/>
            <p:nvPr/>
          </p:nvSpPr>
          <p:spPr>
            <a:xfrm>
              <a:off x="5082155" y="2044558"/>
              <a:ext cx="2916484" cy="1749890"/>
            </a:xfrm>
            <a:prstGeom prst="rect">
              <a:avLst/>
            </a:prstGeom>
            <a:noFill/>
            <a:ln>
              <a:noFill/>
            </a:ln>
          </p:spPr>
          <p:txBody>
            <a:bodyPr spcFirstLastPara="1" wrap="square" lIns="182875" tIns="182875" rIns="182875" bIns="182875" anchor="ctr" anchorCtr="0">
              <a:noAutofit/>
            </a:bodyPr>
            <a:lstStyle/>
            <a:p>
              <a:pPr marL="0" marR="0" lvl="0" indent="0" algn="ctr" rtl="0">
                <a:lnSpc>
                  <a:spcPct val="90000"/>
                </a:lnSpc>
                <a:spcBef>
                  <a:spcPts val="0"/>
                </a:spcBef>
                <a:spcAft>
                  <a:spcPts val="0"/>
                </a:spcAft>
                <a:buClr>
                  <a:schemeClr val="lt1"/>
                </a:buClr>
                <a:buSzPts val="4800"/>
                <a:buFont typeface="Times New Roman"/>
                <a:buNone/>
              </a:pPr>
              <a:r>
                <a:rPr lang="en-US" sz="4800" b="0" i="0" u="none" strike="noStrike" cap="none" dirty="0" err="1">
                  <a:solidFill>
                    <a:schemeClr val="lt1"/>
                  </a:solidFill>
                  <a:latin typeface="Times New Roman"/>
                  <a:ea typeface="Times New Roman"/>
                  <a:cs typeface="Times New Roman"/>
                  <a:sym typeface="Times New Roman"/>
                </a:rPr>
                <a:t>Kết</a:t>
              </a:r>
              <a:r>
                <a:rPr lang="en-US" sz="4800" b="0" i="0" u="none" strike="noStrike" cap="none" dirty="0">
                  <a:solidFill>
                    <a:schemeClr val="lt1"/>
                  </a:solidFill>
                  <a:latin typeface="Times New Roman"/>
                  <a:ea typeface="Times New Roman"/>
                  <a:cs typeface="Times New Roman"/>
                  <a:sym typeface="Times New Roman"/>
                </a:rPr>
                <a:t> </a:t>
              </a:r>
              <a:r>
                <a:rPr lang="en-US" sz="4800" b="0" i="0" u="none" strike="noStrike" cap="none" dirty="0" err="1">
                  <a:solidFill>
                    <a:schemeClr val="lt1"/>
                  </a:solidFill>
                  <a:latin typeface="Times New Roman"/>
                  <a:ea typeface="Times New Roman"/>
                  <a:cs typeface="Times New Roman"/>
                  <a:sym typeface="Times New Roman"/>
                </a:rPr>
                <a:t>luận</a:t>
              </a:r>
              <a:endParaRPr dirty="0"/>
            </a:p>
          </p:txBody>
        </p:sp>
      </p:grpSp>
      <p:sp>
        <p:nvSpPr>
          <p:cNvPr id="15" name="Google Shape;111;p2">
            <a:extLst>
              <a:ext uri="{FF2B5EF4-FFF2-40B4-BE49-F238E27FC236}">
                <a16:creationId xmlns:a16="http://schemas.microsoft.com/office/drawing/2014/main" id="{15627456-7ADB-42A8-A8A1-151198FB56F8}"/>
              </a:ext>
            </a:extLst>
          </p:cNvPr>
          <p:cNvSpPr txBox="1"/>
          <p:nvPr/>
        </p:nvSpPr>
        <p:spPr>
          <a:xfrm>
            <a:off x="743706" y="4343088"/>
            <a:ext cx="2916484" cy="1749890"/>
          </a:xfrm>
          <a:prstGeom prst="rect">
            <a:avLst/>
          </a:prstGeom>
          <a:solidFill>
            <a:schemeClr val="bg2"/>
          </a:solidFill>
          <a:ln>
            <a:noFill/>
          </a:ln>
        </p:spPr>
        <p:txBody>
          <a:bodyPr spcFirstLastPara="1" wrap="square" lIns="182875" tIns="182875" rIns="182875" bIns="182875" anchor="ctr" anchorCtr="0">
            <a:noAutofit/>
          </a:bodyPr>
          <a:lstStyle/>
          <a:p>
            <a:pPr marL="0" marR="0" lvl="0" indent="0" algn="ctr" rtl="0">
              <a:lnSpc>
                <a:spcPct val="90000"/>
              </a:lnSpc>
              <a:spcBef>
                <a:spcPts val="0"/>
              </a:spcBef>
              <a:spcAft>
                <a:spcPts val="0"/>
              </a:spcAft>
              <a:buClr>
                <a:schemeClr val="lt1"/>
              </a:buClr>
              <a:buSzPts val="4800"/>
              <a:buFont typeface="Times New Roman"/>
              <a:buNone/>
            </a:pPr>
            <a:r>
              <a:rPr lang="en-US" sz="4800" b="0" i="0" u="none" strike="noStrike" cap="none" dirty="0" err="1">
                <a:solidFill>
                  <a:schemeClr val="bg1"/>
                </a:solidFill>
                <a:latin typeface="Times New Roman"/>
                <a:ea typeface="Times New Roman"/>
                <a:cs typeface="Times New Roman"/>
                <a:sym typeface="Times New Roman"/>
              </a:rPr>
              <a:t>Thiết</a:t>
            </a:r>
            <a:r>
              <a:rPr lang="en-US" sz="4800" b="0" i="0" u="none" strike="noStrike" cap="none" dirty="0">
                <a:solidFill>
                  <a:schemeClr val="bg1"/>
                </a:solidFill>
                <a:latin typeface="Times New Roman"/>
                <a:ea typeface="Times New Roman"/>
                <a:cs typeface="Times New Roman"/>
                <a:sym typeface="Times New Roman"/>
              </a:rPr>
              <a:t> </a:t>
            </a:r>
            <a:r>
              <a:rPr lang="en-US" sz="4800" b="0" i="0" u="none" strike="noStrike" cap="none" dirty="0" err="1">
                <a:solidFill>
                  <a:schemeClr val="bg1"/>
                </a:solidFill>
                <a:latin typeface="Times New Roman"/>
                <a:ea typeface="Times New Roman"/>
                <a:cs typeface="Times New Roman"/>
                <a:sym typeface="Times New Roman"/>
              </a:rPr>
              <a:t>kế</a:t>
            </a:r>
            <a:r>
              <a:rPr lang="en-US" sz="4800" b="0" i="0" u="none" strike="noStrike" cap="none" dirty="0">
                <a:solidFill>
                  <a:schemeClr val="bg1"/>
                </a:solidFill>
                <a:latin typeface="Times New Roman"/>
                <a:ea typeface="Times New Roman"/>
                <a:cs typeface="Times New Roman"/>
                <a:sym typeface="Times New Roman"/>
              </a:rPr>
              <a:t> CSDL</a:t>
            </a:r>
            <a:endParaRPr dirty="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97"/>
        <p:cNvGrpSpPr/>
        <p:nvPr/>
      </p:nvGrpSpPr>
      <p:grpSpPr>
        <a:xfrm>
          <a:off x="0" y="0"/>
          <a:ext cx="0" cy="0"/>
          <a:chOff x="0" y="0"/>
          <a:chExt cx="0" cy="0"/>
        </a:xfrm>
      </p:grpSpPr>
      <p:sp>
        <p:nvSpPr>
          <p:cNvPr id="298" name="Google Shape;298;p18"/>
          <p:cNvSpPr/>
          <p:nvPr/>
        </p:nvSpPr>
        <p:spPr>
          <a:xfrm>
            <a:off x="231140" y="243840"/>
            <a:ext cx="11724640" cy="637793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8"/>
          <p:cNvSpPr/>
          <p:nvPr/>
        </p:nvSpPr>
        <p:spPr>
          <a:xfrm>
            <a:off x="231140" y="243840"/>
            <a:ext cx="11724640" cy="6377939"/>
          </a:xfrm>
          <a:prstGeom prst="rect">
            <a:avLst/>
          </a:prstGeom>
          <a:solidFill>
            <a:schemeClr val="accent1"/>
          </a:solid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0" name="Google Shape;300;p18"/>
          <p:cNvCxnSpPr/>
          <p:nvPr/>
        </p:nvCxnSpPr>
        <p:spPr>
          <a:xfrm>
            <a:off x="1978660" y="3733800"/>
            <a:ext cx="8229601" cy="0"/>
          </a:xfrm>
          <a:prstGeom prst="straightConnector1">
            <a:avLst/>
          </a:prstGeom>
          <a:noFill/>
          <a:ln w="10000" cap="flat" cmpd="sng">
            <a:solidFill>
              <a:srgbClr val="FFFFFF"/>
            </a:solidFill>
            <a:prstDash val="solid"/>
            <a:round/>
            <a:headEnd type="none" w="sm" len="sm"/>
            <a:tailEnd type="none" w="sm" len="sm"/>
          </a:ln>
        </p:spPr>
      </p:cxnSp>
      <p:cxnSp>
        <p:nvCxnSpPr>
          <p:cNvPr id="301" name="Google Shape;301;p18"/>
          <p:cNvCxnSpPr/>
          <p:nvPr/>
        </p:nvCxnSpPr>
        <p:spPr>
          <a:xfrm>
            <a:off x="1978660" y="5462458"/>
            <a:ext cx="8229601" cy="0"/>
          </a:xfrm>
          <a:prstGeom prst="straightConnector1">
            <a:avLst/>
          </a:prstGeom>
          <a:noFill/>
          <a:ln w="10000" cap="flat" cmpd="sng">
            <a:solidFill>
              <a:srgbClr val="FFFFFF"/>
            </a:solidFill>
            <a:prstDash val="solid"/>
            <a:round/>
            <a:headEnd type="none" w="sm" len="sm"/>
            <a:tailEnd type="none" w="sm" len="sm"/>
          </a:ln>
        </p:spPr>
      </p:cxnSp>
      <p:sp>
        <p:nvSpPr>
          <p:cNvPr id="302" name="Google Shape;302;p18"/>
          <p:cNvSpPr txBox="1">
            <a:spLocks noGrp="1"/>
          </p:cNvSpPr>
          <p:nvPr>
            <p:ph type="title"/>
          </p:nvPr>
        </p:nvSpPr>
        <p:spPr>
          <a:xfrm>
            <a:off x="1109980" y="4208424"/>
            <a:ext cx="9966960" cy="132588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FFFFFF"/>
              </a:buClr>
              <a:buSzPts val="6600"/>
              <a:buFont typeface="Corbel"/>
              <a:buNone/>
            </a:pPr>
            <a:r>
              <a:rPr lang="en-US" sz="6600" b="1" cap="none">
                <a:solidFill>
                  <a:srgbClr val="FFFFFF"/>
                </a:solidFill>
                <a:latin typeface="Corbel"/>
                <a:ea typeface="Corbel"/>
                <a:cs typeface="Corbel"/>
                <a:sym typeface="Corbel"/>
              </a:rPr>
              <a:t>GIAO DIỆN GAME</a:t>
            </a:r>
            <a:endParaRPr/>
          </a:p>
        </p:txBody>
      </p:sp>
      <p:sp>
        <p:nvSpPr>
          <p:cNvPr id="303" name="Google Shape;303;p18"/>
          <p:cNvSpPr/>
          <p:nvPr/>
        </p:nvSpPr>
        <p:spPr>
          <a:xfrm>
            <a:off x="231140" y="243841"/>
            <a:ext cx="11722100" cy="3964584"/>
          </a:xfrm>
          <a:prstGeom prst="rect">
            <a:avLst/>
          </a:prstGeom>
          <a:solidFill>
            <a:schemeClr val="lt1"/>
          </a:solid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4" name="Google Shape;304;p18" descr="Text&#10;&#10;Description automatically generated"/>
          <p:cNvPicPr preferRelativeResize="0"/>
          <p:nvPr/>
        </p:nvPicPr>
        <p:blipFill rotWithShape="1">
          <a:blip r:embed="rId3">
            <a:alphaModFix/>
          </a:blip>
          <a:srcRect/>
          <a:stretch/>
        </p:blipFill>
        <p:spPr>
          <a:xfrm>
            <a:off x="715774" y="1183810"/>
            <a:ext cx="3427758" cy="2116640"/>
          </a:xfrm>
          <a:prstGeom prst="rect">
            <a:avLst/>
          </a:prstGeom>
          <a:noFill/>
          <a:ln>
            <a:noFill/>
          </a:ln>
        </p:spPr>
      </p:pic>
      <p:pic>
        <p:nvPicPr>
          <p:cNvPr id="305" name="Google Shape;305;p18" descr="Calendar&#10;&#10;Description automatically generated"/>
          <p:cNvPicPr preferRelativeResize="0"/>
          <p:nvPr/>
        </p:nvPicPr>
        <p:blipFill rotWithShape="1">
          <a:blip r:embed="rId4">
            <a:alphaModFix/>
          </a:blip>
          <a:srcRect/>
          <a:stretch/>
        </p:blipFill>
        <p:spPr>
          <a:xfrm>
            <a:off x="4951658" y="708306"/>
            <a:ext cx="2133237" cy="3047482"/>
          </a:xfrm>
          <a:prstGeom prst="rect">
            <a:avLst/>
          </a:prstGeom>
          <a:noFill/>
          <a:ln>
            <a:noFill/>
          </a:ln>
        </p:spPr>
      </p:pic>
      <p:pic>
        <p:nvPicPr>
          <p:cNvPr id="306" name="Google Shape;306;p18"/>
          <p:cNvPicPr preferRelativeResize="0"/>
          <p:nvPr/>
        </p:nvPicPr>
        <p:blipFill rotWithShape="1">
          <a:blip r:embed="rId5">
            <a:alphaModFix/>
          </a:blip>
          <a:srcRect/>
          <a:stretch/>
        </p:blipFill>
        <p:spPr>
          <a:xfrm>
            <a:off x="7893023" y="985200"/>
            <a:ext cx="3427758" cy="2493693"/>
          </a:xfrm>
          <a:prstGeom prst="rect">
            <a:avLst/>
          </a:prstGeom>
          <a:noFill/>
          <a:ln>
            <a:noFill/>
          </a:ln>
        </p:spPr>
      </p:pic>
      <p:sp>
        <p:nvSpPr>
          <p:cNvPr id="307" name="Google Shape;307;p18"/>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FFFFFF"/>
                </a:solidFill>
                <a:latin typeface="Corbel"/>
                <a:ea typeface="Corbel"/>
                <a:cs typeface="Corbel"/>
                <a:sym typeface="Corbel"/>
              </a:rPr>
              <a:t>20</a:t>
            </a:fld>
            <a:endParaRPr>
              <a:solidFill>
                <a:srgbClr val="FFFFFF"/>
              </a:solidFill>
              <a:latin typeface="Corbel"/>
              <a:ea typeface="Corbel"/>
              <a:cs typeface="Corbel"/>
              <a:sym typeface="Corbe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5"/>
                                        </p:tgtEl>
                                        <p:attrNameLst>
                                          <p:attrName>style.visibility</p:attrName>
                                        </p:attrNameLst>
                                      </p:cBhvr>
                                      <p:to>
                                        <p:strVal val="visible"/>
                                      </p:to>
                                    </p:set>
                                    <p:animEffect transition="in" filter="fade">
                                      <p:cBhvr>
                                        <p:cTn id="7" dur="500"/>
                                        <p:tgtEl>
                                          <p:spTgt spid="3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4"/>
                                        </p:tgtEl>
                                        <p:attrNameLst>
                                          <p:attrName>style.visibility</p:attrName>
                                        </p:attrNameLst>
                                      </p:cBhvr>
                                      <p:to>
                                        <p:strVal val="visible"/>
                                      </p:to>
                                    </p:set>
                                    <p:animEffect transition="in" filter="fade">
                                      <p:cBhvr>
                                        <p:cTn id="12" dur="500"/>
                                        <p:tgtEl>
                                          <p:spTgt spid="30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6"/>
                                        </p:tgtEl>
                                        <p:attrNameLst>
                                          <p:attrName>style.visibility</p:attrName>
                                        </p:attrNameLst>
                                      </p:cBhvr>
                                      <p:to>
                                        <p:strVal val="visible"/>
                                      </p:to>
                                    </p:set>
                                    <p:animEffect transition="in" filter="fade">
                                      <p:cBhvr>
                                        <p:cTn id="17" dur="500"/>
                                        <p:tgtEl>
                                          <p:spTgt spid="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11"/>
        <p:cNvGrpSpPr/>
        <p:nvPr/>
      </p:nvGrpSpPr>
      <p:grpSpPr>
        <a:xfrm>
          <a:off x="0" y="0"/>
          <a:ext cx="0" cy="0"/>
          <a:chOff x="0" y="0"/>
          <a:chExt cx="0" cy="0"/>
        </a:xfrm>
      </p:grpSpPr>
      <p:sp>
        <p:nvSpPr>
          <p:cNvPr id="312" name="Google Shape;312;p19"/>
          <p:cNvSpPr/>
          <p:nvPr/>
        </p:nvSpPr>
        <p:spPr>
          <a:xfrm>
            <a:off x="231140" y="243840"/>
            <a:ext cx="11724640" cy="637793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9"/>
          <p:cNvSpPr/>
          <p:nvPr/>
        </p:nvSpPr>
        <p:spPr>
          <a:xfrm>
            <a:off x="231140" y="243840"/>
            <a:ext cx="11724640" cy="6377939"/>
          </a:xfrm>
          <a:prstGeom prst="rect">
            <a:avLst/>
          </a:prstGeom>
          <a:solidFill>
            <a:schemeClr val="accent1"/>
          </a:solid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4" name="Google Shape;314;p19"/>
          <p:cNvCxnSpPr/>
          <p:nvPr/>
        </p:nvCxnSpPr>
        <p:spPr>
          <a:xfrm>
            <a:off x="1978660" y="3733800"/>
            <a:ext cx="8229601" cy="0"/>
          </a:xfrm>
          <a:prstGeom prst="straightConnector1">
            <a:avLst/>
          </a:prstGeom>
          <a:noFill/>
          <a:ln w="10000" cap="flat" cmpd="sng">
            <a:solidFill>
              <a:srgbClr val="FFFFFF"/>
            </a:solidFill>
            <a:prstDash val="solid"/>
            <a:round/>
            <a:headEnd type="none" w="sm" len="sm"/>
            <a:tailEnd type="none" w="sm" len="sm"/>
          </a:ln>
        </p:spPr>
      </p:cxnSp>
      <p:cxnSp>
        <p:nvCxnSpPr>
          <p:cNvPr id="315" name="Google Shape;315;p19"/>
          <p:cNvCxnSpPr/>
          <p:nvPr/>
        </p:nvCxnSpPr>
        <p:spPr>
          <a:xfrm>
            <a:off x="1978660" y="5462458"/>
            <a:ext cx="8229601" cy="0"/>
          </a:xfrm>
          <a:prstGeom prst="straightConnector1">
            <a:avLst/>
          </a:prstGeom>
          <a:noFill/>
          <a:ln w="10000" cap="flat" cmpd="sng">
            <a:solidFill>
              <a:srgbClr val="FFFFFF"/>
            </a:solidFill>
            <a:prstDash val="solid"/>
            <a:round/>
            <a:headEnd type="none" w="sm" len="sm"/>
            <a:tailEnd type="none" w="sm" len="sm"/>
          </a:ln>
        </p:spPr>
      </p:cxnSp>
      <p:sp>
        <p:nvSpPr>
          <p:cNvPr id="316" name="Google Shape;316;p19"/>
          <p:cNvSpPr txBox="1">
            <a:spLocks noGrp="1"/>
          </p:cNvSpPr>
          <p:nvPr>
            <p:ph type="title"/>
          </p:nvPr>
        </p:nvSpPr>
        <p:spPr>
          <a:xfrm>
            <a:off x="1109980" y="4208424"/>
            <a:ext cx="9966960" cy="132588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FFFFFF"/>
              </a:buClr>
              <a:buSzPts val="6600"/>
              <a:buFont typeface="Corbel"/>
              <a:buNone/>
            </a:pPr>
            <a:r>
              <a:rPr lang="en-US" sz="6600" b="1" cap="none">
                <a:solidFill>
                  <a:srgbClr val="FFFFFF"/>
                </a:solidFill>
                <a:latin typeface="Corbel"/>
                <a:ea typeface="Corbel"/>
                <a:cs typeface="Corbel"/>
                <a:sym typeface="Corbel"/>
              </a:rPr>
              <a:t>GIAO DIỆN GAME</a:t>
            </a:r>
            <a:endParaRPr/>
          </a:p>
        </p:txBody>
      </p:sp>
      <p:sp>
        <p:nvSpPr>
          <p:cNvPr id="317" name="Google Shape;317;p19"/>
          <p:cNvSpPr/>
          <p:nvPr/>
        </p:nvSpPr>
        <p:spPr>
          <a:xfrm>
            <a:off x="231140" y="243841"/>
            <a:ext cx="11722100" cy="3964584"/>
          </a:xfrm>
          <a:prstGeom prst="rect">
            <a:avLst/>
          </a:prstGeom>
          <a:solidFill>
            <a:schemeClr val="lt1"/>
          </a:solid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9" name="Google Shape;319;p19"/>
          <p:cNvPicPr preferRelativeResize="0"/>
          <p:nvPr/>
        </p:nvPicPr>
        <p:blipFill rotWithShape="1">
          <a:blip r:embed="rId3">
            <a:alphaModFix/>
          </a:blip>
          <a:srcRect/>
          <a:stretch/>
        </p:blipFill>
        <p:spPr>
          <a:xfrm>
            <a:off x="8081345" y="378871"/>
            <a:ext cx="3196971" cy="3664151"/>
          </a:xfrm>
          <a:prstGeom prst="rect">
            <a:avLst/>
          </a:prstGeom>
          <a:noFill/>
          <a:ln>
            <a:noFill/>
          </a:ln>
        </p:spPr>
      </p:pic>
      <p:sp>
        <p:nvSpPr>
          <p:cNvPr id="320" name="Google Shape;320;p19"/>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FFFFFF"/>
                </a:solidFill>
                <a:latin typeface="Corbel"/>
                <a:ea typeface="Corbel"/>
                <a:cs typeface="Corbel"/>
                <a:sym typeface="Corbel"/>
              </a:rPr>
              <a:t>21</a:t>
            </a:fld>
            <a:endParaRPr>
              <a:solidFill>
                <a:srgbClr val="FFFFFF"/>
              </a:solidFill>
              <a:latin typeface="Corbel"/>
              <a:ea typeface="Corbel"/>
              <a:cs typeface="Corbel"/>
              <a:sym typeface="Corbel"/>
            </a:endParaRPr>
          </a:p>
        </p:txBody>
      </p:sp>
      <p:pic>
        <p:nvPicPr>
          <p:cNvPr id="3" name="Picture 2">
            <a:extLst>
              <a:ext uri="{FF2B5EF4-FFF2-40B4-BE49-F238E27FC236}">
                <a16:creationId xmlns:a16="http://schemas.microsoft.com/office/drawing/2014/main" id="{7E4FD1A3-456E-4240-9BEF-61EA193F42D3}"/>
              </a:ext>
            </a:extLst>
          </p:cNvPr>
          <p:cNvPicPr>
            <a:picLocks noChangeAspect="1"/>
          </p:cNvPicPr>
          <p:nvPr/>
        </p:nvPicPr>
        <p:blipFill>
          <a:blip r:embed="rId4"/>
          <a:stretch>
            <a:fillRect/>
          </a:stretch>
        </p:blipFill>
        <p:spPr>
          <a:xfrm>
            <a:off x="908605" y="378871"/>
            <a:ext cx="6102685" cy="35667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9"/>
                                        </p:tgtEl>
                                        <p:attrNameLst>
                                          <p:attrName>style.visibility</p:attrName>
                                        </p:attrNameLst>
                                      </p:cBhvr>
                                      <p:to>
                                        <p:strVal val="visible"/>
                                      </p:to>
                                    </p:set>
                                    <p:animEffect transition="in" filter="fade">
                                      <p:cBhvr>
                                        <p:cTn id="7" dur="500"/>
                                        <p:tgtEl>
                                          <p:spTgt spid="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24"/>
        <p:cNvGrpSpPr/>
        <p:nvPr/>
      </p:nvGrpSpPr>
      <p:grpSpPr>
        <a:xfrm>
          <a:off x="0" y="0"/>
          <a:ext cx="0" cy="0"/>
          <a:chOff x="0" y="0"/>
          <a:chExt cx="0" cy="0"/>
        </a:xfrm>
      </p:grpSpPr>
      <p:sp>
        <p:nvSpPr>
          <p:cNvPr id="325" name="Google Shape;325;p20"/>
          <p:cNvSpPr/>
          <p:nvPr/>
        </p:nvSpPr>
        <p:spPr>
          <a:xfrm>
            <a:off x="231140" y="243840"/>
            <a:ext cx="11724640" cy="637793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0"/>
          <p:cNvSpPr/>
          <p:nvPr/>
        </p:nvSpPr>
        <p:spPr>
          <a:xfrm>
            <a:off x="231140" y="243840"/>
            <a:ext cx="11724640" cy="6377939"/>
          </a:xfrm>
          <a:prstGeom prst="rect">
            <a:avLst/>
          </a:prstGeom>
          <a:solidFill>
            <a:schemeClr val="accent1"/>
          </a:solid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7" name="Google Shape;327;p20"/>
          <p:cNvCxnSpPr/>
          <p:nvPr/>
        </p:nvCxnSpPr>
        <p:spPr>
          <a:xfrm>
            <a:off x="1978660" y="3733800"/>
            <a:ext cx="8229601" cy="0"/>
          </a:xfrm>
          <a:prstGeom prst="straightConnector1">
            <a:avLst/>
          </a:prstGeom>
          <a:noFill/>
          <a:ln w="10000" cap="flat" cmpd="sng">
            <a:solidFill>
              <a:srgbClr val="FFFFFF"/>
            </a:solidFill>
            <a:prstDash val="solid"/>
            <a:round/>
            <a:headEnd type="none" w="sm" len="sm"/>
            <a:tailEnd type="none" w="sm" len="sm"/>
          </a:ln>
        </p:spPr>
      </p:cxnSp>
      <p:cxnSp>
        <p:nvCxnSpPr>
          <p:cNvPr id="328" name="Google Shape;328;p20"/>
          <p:cNvCxnSpPr/>
          <p:nvPr/>
        </p:nvCxnSpPr>
        <p:spPr>
          <a:xfrm>
            <a:off x="1978660" y="5462458"/>
            <a:ext cx="8229601" cy="0"/>
          </a:xfrm>
          <a:prstGeom prst="straightConnector1">
            <a:avLst/>
          </a:prstGeom>
          <a:noFill/>
          <a:ln w="10000" cap="flat" cmpd="sng">
            <a:solidFill>
              <a:srgbClr val="FFFFFF"/>
            </a:solidFill>
            <a:prstDash val="solid"/>
            <a:round/>
            <a:headEnd type="none" w="sm" len="sm"/>
            <a:tailEnd type="none" w="sm" len="sm"/>
          </a:ln>
        </p:spPr>
      </p:cxnSp>
      <p:sp>
        <p:nvSpPr>
          <p:cNvPr id="329" name="Google Shape;329;p20"/>
          <p:cNvSpPr txBox="1">
            <a:spLocks noGrp="1"/>
          </p:cNvSpPr>
          <p:nvPr>
            <p:ph type="title"/>
          </p:nvPr>
        </p:nvSpPr>
        <p:spPr>
          <a:xfrm>
            <a:off x="1109980" y="4208424"/>
            <a:ext cx="9966960" cy="132588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FFFFFF"/>
              </a:buClr>
              <a:buSzPts val="6600"/>
              <a:buFont typeface="Corbel"/>
              <a:buNone/>
            </a:pPr>
            <a:r>
              <a:rPr lang="en-US" sz="6600" b="1" cap="none">
                <a:solidFill>
                  <a:srgbClr val="FFFFFF"/>
                </a:solidFill>
                <a:latin typeface="Corbel"/>
                <a:ea typeface="Corbel"/>
                <a:cs typeface="Corbel"/>
                <a:sym typeface="Corbel"/>
              </a:rPr>
              <a:t>GIAO DIỆN GAME</a:t>
            </a:r>
            <a:endParaRPr/>
          </a:p>
        </p:txBody>
      </p:sp>
      <p:sp>
        <p:nvSpPr>
          <p:cNvPr id="330" name="Google Shape;330;p20"/>
          <p:cNvSpPr/>
          <p:nvPr/>
        </p:nvSpPr>
        <p:spPr>
          <a:xfrm>
            <a:off x="231140" y="243841"/>
            <a:ext cx="11722100" cy="3964584"/>
          </a:xfrm>
          <a:prstGeom prst="rect">
            <a:avLst/>
          </a:prstGeom>
          <a:solidFill>
            <a:schemeClr val="lt1"/>
          </a:solid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1" name="Google Shape;331;p20"/>
          <p:cNvPicPr preferRelativeResize="0"/>
          <p:nvPr/>
        </p:nvPicPr>
        <p:blipFill rotWithShape="1">
          <a:blip r:embed="rId3">
            <a:alphaModFix/>
          </a:blip>
          <a:srcRect/>
          <a:stretch/>
        </p:blipFill>
        <p:spPr>
          <a:xfrm>
            <a:off x="715774" y="1209518"/>
            <a:ext cx="3427758" cy="2065223"/>
          </a:xfrm>
          <a:prstGeom prst="rect">
            <a:avLst/>
          </a:prstGeom>
          <a:noFill/>
          <a:ln>
            <a:noFill/>
          </a:ln>
        </p:spPr>
      </p:pic>
      <p:pic>
        <p:nvPicPr>
          <p:cNvPr id="332" name="Google Shape;332;p20" descr="Text&#10;&#10;Description automatically generated"/>
          <p:cNvPicPr preferRelativeResize="0"/>
          <p:nvPr/>
        </p:nvPicPr>
        <p:blipFill rotWithShape="1">
          <a:blip r:embed="rId4">
            <a:alphaModFix/>
          </a:blip>
          <a:srcRect/>
          <a:stretch/>
        </p:blipFill>
        <p:spPr>
          <a:xfrm>
            <a:off x="8468759" y="920597"/>
            <a:ext cx="3427758" cy="2750775"/>
          </a:xfrm>
          <a:prstGeom prst="rect">
            <a:avLst/>
          </a:prstGeom>
          <a:noFill/>
          <a:ln>
            <a:noFill/>
          </a:ln>
        </p:spPr>
      </p:pic>
      <p:pic>
        <p:nvPicPr>
          <p:cNvPr id="333" name="Google Shape;333;p20"/>
          <p:cNvPicPr preferRelativeResize="0"/>
          <p:nvPr/>
        </p:nvPicPr>
        <p:blipFill rotWithShape="1">
          <a:blip r:embed="rId5">
            <a:alphaModFix/>
          </a:blip>
          <a:srcRect/>
          <a:stretch/>
        </p:blipFill>
        <p:spPr>
          <a:xfrm>
            <a:off x="4592266" y="1087701"/>
            <a:ext cx="3427758" cy="2416569"/>
          </a:xfrm>
          <a:prstGeom prst="rect">
            <a:avLst/>
          </a:prstGeom>
          <a:noFill/>
          <a:ln>
            <a:noFill/>
          </a:ln>
        </p:spPr>
      </p:pic>
      <p:sp>
        <p:nvSpPr>
          <p:cNvPr id="334" name="Google Shape;334;p20"/>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FFFFFF"/>
                </a:solidFill>
                <a:latin typeface="Corbel"/>
                <a:ea typeface="Corbel"/>
                <a:cs typeface="Corbel"/>
                <a:sym typeface="Corbel"/>
              </a:rPr>
              <a:t>22</a:t>
            </a:fld>
            <a:endParaRPr>
              <a:solidFill>
                <a:srgbClr val="FFFFFF"/>
              </a:solidFill>
              <a:latin typeface="Corbel"/>
              <a:ea typeface="Corbel"/>
              <a:cs typeface="Corbel"/>
              <a:sym typeface="Corbe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1"/>
                                        </p:tgtEl>
                                        <p:attrNameLst>
                                          <p:attrName>style.visibility</p:attrName>
                                        </p:attrNameLst>
                                      </p:cBhvr>
                                      <p:to>
                                        <p:strVal val="visible"/>
                                      </p:to>
                                    </p:set>
                                    <p:animEffect transition="in" filter="fade">
                                      <p:cBhvr>
                                        <p:cTn id="7" dur="500"/>
                                        <p:tgtEl>
                                          <p:spTgt spid="3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3"/>
                                        </p:tgtEl>
                                        <p:attrNameLst>
                                          <p:attrName>style.visibility</p:attrName>
                                        </p:attrNameLst>
                                      </p:cBhvr>
                                      <p:to>
                                        <p:strVal val="visible"/>
                                      </p:to>
                                    </p:set>
                                    <p:animEffect transition="in" filter="fade">
                                      <p:cBhvr>
                                        <p:cTn id="12" dur="500"/>
                                        <p:tgtEl>
                                          <p:spTgt spid="3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2"/>
                                        </p:tgtEl>
                                        <p:attrNameLst>
                                          <p:attrName>style.visibility</p:attrName>
                                        </p:attrNameLst>
                                      </p:cBhvr>
                                      <p:to>
                                        <p:strVal val="visible"/>
                                      </p:to>
                                    </p:set>
                                    <p:animEffect transition="in" filter="fade">
                                      <p:cBhvr>
                                        <p:cTn id="17" dur="500"/>
                                        <p:tgtEl>
                                          <p:spTgt spid="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0"/>
          <p:cNvSpPr/>
          <p:nvPr/>
        </p:nvSpPr>
        <p:spPr>
          <a:xfrm>
            <a:off x="231140" y="243840"/>
            <a:ext cx="11724640" cy="637793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0"/>
          <p:cNvSpPr/>
          <p:nvPr/>
        </p:nvSpPr>
        <p:spPr>
          <a:xfrm>
            <a:off x="231140" y="243840"/>
            <a:ext cx="11724640" cy="6377939"/>
          </a:xfrm>
          <a:prstGeom prst="rect">
            <a:avLst/>
          </a:prstGeom>
          <a:solidFill>
            <a:schemeClr val="accent1"/>
          </a:solid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7" name="Google Shape;327;p20"/>
          <p:cNvCxnSpPr/>
          <p:nvPr/>
        </p:nvCxnSpPr>
        <p:spPr>
          <a:xfrm>
            <a:off x="1978660" y="3733800"/>
            <a:ext cx="8229601" cy="0"/>
          </a:xfrm>
          <a:prstGeom prst="straightConnector1">
            <a:avLst/>
          </a:prstGeom>
          <a:noFill/>
          <a:ln w="10000" cap="flat" cmpd="sng">
            <a:solidFill>
              <a:srgbClr val="FFFFFF"/>
            </a:solidFill>
            <a:prstDash val="solid"/>
            <a:round/>
            <a:headEnd type="none" w="sm" len="sm"/>
            <a:tailEnd type="none" w="sm" len="sm"/>
          </a:ln>
        </p:spPr>
      </p:cxnSp>
      <p:cxnSp>
        <p:nvCxnSpPr>
          <p:cNvPr id="328" name="Google Shape;328;p20"/>
          <p:cNvCxnSpPr/>
          <p:nvPr/>
        </p:nvCxnSpPr>
        <p:spPr>
          <a:xfrm>
            <a:off x="1978660" y="5462458"/>
            <a:ext cx="8229601" cy="0"/>
          </a:xfrm>
          <a:prstGeom prst="straightConnector1">
            <a:avLst/>
          </a:prstGeom>
          <a:noFill/>
          <a:ln w="10000" cap="flat" cmpd="sng">
            <a:solidFill>
              <a:srgbClr val="FFFFFF"/>
            </a:solidFill>
            <a:prstDash val="solid"/>
            <a:round/>
            <a:headEnd type="none" w="sm" len="sm"/>
            <a:tailEnd type="none" w="sm" len="sm"/>
          </a:ln>
        </p:spPr>
      </p:cxnSp>
      <p:sp>
        <p:nvSpPr>
          <p:cNvPr id="329" name="Google Shape;329;p20"/>
          <p:cNvSpPr txBox="1">
            <a:spLocks noGrp="1"/>
          </p:cNvSpPr>
          <p:nvPr>
            <p:ph type="title"/>
          </p:nvPr>
        </p:nvSpPr>
        <p:spPr>
          <a:xfrm>
            <a:off x="1109980" y="4208424"/>
            <a:ext cx="9966960" cy="132588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FFFFFF"/>
              </a:buClr>
              <a:buSzPts val="6600"/>
              <a:buFont typeface="Corbel"/>
              <a:buNone/>
            </a:pPr>
            <a:r>
              <a:rPr lang="en-US" sz="6600" b="1" cap="none">
                <a:solidFill>
                  <a:srgbClr val="FFFFFF"/>
                </a:solidFill>
                <a:latin typeface="Corbel"/>
                <a:ea typeface="Corbel"/>
                <a:cs typeface="Corbel"/>
                <a:sym typeface="Corbel"/>
              </a:rPr>
              <a:t>GIAO DIỆN GAME</a:t>
            </a:r>
            <a:endParaRPr/>
          </a:p>
        </p:txBody>
      </p:sp>
      <p:sp>
        <p:nvSpPr>
          <p:cNvPr id="330" name="Google Shape;330;p20"/>
          <p:cNvSpPr/>
          <p:nvPr/>
        </p:nvSpPr>
        <p:spPr>
          <a:xfrm>
            <a:off x="231140" y="243841"/>
            <a:ext cx="11722100" cy="3964584"/>
          </a:xfrm>
          <a:prstGeom prst="rect">
            <a:avLst/>
          </a:prstGeom>
          <a:solidFill>
            <a:schemeClr val="lt1"/>
          </a:solid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0"/>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FFFFFF"/>
                </a:solidFill>
                <a:latin typeface="Corbel"/>
                <a:ea typeface="Corbel"/>
                <a:cs typeface="Corbel"/>
                <a:sym typeface="Corbel"/>
              </a:rPr>
              <a:t>23</a:t>
            </a:fld>
            <a:endParaRPr>
              <a:solidFill>
                <a:srgbClr val="FFFFFF"/>
              </a:solidFill>
              <a:latin typeface="Corbel"/>
              <a:ea typeface="Corbel"/>
              <a:cs typeface="Corbel"/>
              <a:sym typeface="Corbel"/>
            </a:endParaRPr>
          </a:p>
        </p:txBody>
      </p:sp>
      <p:pic>
        <p:nvPicPr>
          <p:cNvPr id="12" name="Picture 11" descr="A picture containing graphical user interface&#10;&#10;Description automatically generated">
            <a:extLst>
              <a:ext uri="{FF2B5EF4-FFF2-40B4-BE49-F238E27FC236}">
                <a16:creationId xmlns:a16="http://schemas.microsoft.com/office/drawing/2014/main" id="{7D474471-6F58-4FE0-B8ED-F38D4929E4F7}"/>
              </a:ext>
            </a:extLst>
          </p:cNvPr>
          <p:cNvPicPr>
            <a:picLocks noChangeAspect="1"/>
          </p:cNvPicPr>
          <p:nvPr/>
        </p:nvPicPr>
        <p:blipFill>
          <a:blip r:embed="rId3"/>
          <a:stretch>
            <a:fillRect/>
          </a:stretch>
        </p:blipFill>
        <p:spPr>
          <a:xfrm>
            <a:off x="533554" y="737121"/>
            <a:ext cx="5005701" cy="3121807"/>
          </a:xfrm>
          <a:prstGeom prst="rect">
            <a:avLst/>
          </a:prstGeom>
        </p:spPr>
      </p:pic>
      <p:pic>
        <p:nvPicPr>
          <p:cNvPr id="14" name="Picture 13" descr="Graphical user interface&#10;&#10;Description automatically generated">
            <a:extLst>
              <a:ext uri="{FF2B5EF4-FFF2-40B4-BE49-F238E27FC236}">
                <a16:creationId xmlns:a16="http://schemas.microsoft.com/office/drawing/2014/main" id="{6C261C8B-B87C-433C-9E42-02305E8781BC}"/>
              </a:ext>
            </a:extLst>
          </p:cNvPr>
          <p:cNvPicPr>
            <a:picLocks noChangeAspect="1"/>
          </p:cNvPicPr>
          <p:nvPr/>
        </p:nvPicPr>
        <p:blipFill>
          <a:blip r:embed="rId4"/>
          <a:stretch>
            <a:fillRect/>
          </a:stretch>
        </p:blipFill>
        <p:spPr>
          <a:xfrm>
            <a:off x="6652746" y="737121"/>
            <a:ext cx="5113465" cy="3121808"/>
          </a:xfrm>
          <a:prstGeom prst="rect">
            <a:avLst/>
          </a:prstGeom>
        </p:spPr>
      </p:pic>
    </p:spTree>
    <p:extLst>
      <p:ext uri="{BB962C8B-B14F-4D97-AF65-F5344CB8AC3E}">
        <p14:creationId xmlns:p14="http://schemas.microsoft.com/office/powerpoint/2010/main" val="37583401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0"/>
          <p:cNvSpPr/>
          <p:nvPr/>
        </p:nvSpPr>
        <p:spPr>
          <a:xfrm>
            <a:off x="231140" y="243840"/>
            <a:ext cx="11724640" cy="637793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0"/>
          <p:cNvSpPr/>
          <p:nvPr/>
        </p:nvSpPr>
        <p:spPr>
          <a:xfrm>
            <a:off x="231140" y="243840"/>
            <a:ext cx="11724640" cy="6377939"/>
          </a:xfrm>
          <a:prstGeom prst="rect">
            <a:avLst/>
          </a:prstGeom>
          <a:solidFill>
            <a:schemeClr val="accent1"/>
          </a:solid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7" name="Google Shape;327;p20"/>
          <p:cNvCxnSpPr/>
          <p:nvPr/>
        </p:nvCxnSpPr>
        <p:spPr>
          <a:xfrm>
            <a:off x="1978660" y="3733800"/>
            <a:ext cx="8229601" cy="0"/>
          </a:xfrm>
          <a:prstGeom prst="straightConnector1">
            <a:avLst/>
          </a:prstGeom>
          <a:noFill/>
          <a:ln w="10000" cap="flat" cmpd="sng">
            <a:solidFill>
              <a:srgbClr val="FFFFFF"/>
            </a:solidFill>
            <a:prstDash val="solid"/>
            <a:round/>
            <a:headEnd type="none" w="sm" len="sm"/>
            <a:tailEnd type="none" w="sm" len="sm"/>
          </a:ln>
        </p:spPr>
      </p:cxnSp>
      <p:cxnSp>
        <p:nvCxnSpPr>
          <p:cNvPr id="328" name="Google Shape;328;p20"/>
          <p:cNvCxnSpPr/>
          <p:nvPr/>
        </p:nvCxnSpPr>
        <p:spPr>
          <a:xfrm>
            <a:off x="1978660" y="5462458"/>
            <a:ext cx="8229601" cy="0"/>
          </a:xfrm>
          <a:prstGeom prst="straightConnector1">
            <a:avLst/>
          </a:prstGeom>
          <a:noFill/>
          <a:ln w="10000" cap="flat" cmpd="sng">
            <a:solidFill>
              <a:srgbClr val="FFFFFF"/>
            </a:solidFill>
            <a:prstDash val="solid"/>
            <a:round/>
            <a:headEnd type="none" w="sm" len="sm"/>
            <a:tailEnd type="none" w="sm" len="sm"/>
          </a:ln>
        </p:spPr>
      </p:cxnSp>
      <p:sp>
        <p:nvSpPr>
          <p:cNvPr id="329" name="Google Shape;329;p20"/>
          <p:cNvSpPr txBox="1">
            <a:spLocks noGrp="1"/>
          </p:cNvSpPr>
          <p:nvPr>
            <p:ph type="title"/>
          </p:nvPr>
        </p:nvSpPr>
        <p:spPr>
          <a:xfrm>
            <a:off x="1109980" y="4208424"/>
            <a:ext cx="9966960" cy="132588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FFFFFF"/>
              </a:buClr>
              <a:buSzPts val="6600"/>
              <a:buFont typeface="Corbel"/>
              <a:buNone/>
            </a:pPr>
            <a:r>
              <a:rPr lang="en-US" sz="6600" b="1" cap="none">
                <a:solidFill>
                  <a:srgbClr val="FFFFFF"/>
                </a:solidFill>
                <a:latin typeface="Corbel"/>
                <a:ea typeface="Corbel"/>
                <a:cs typeface="Corbel"/>
                <a:sym typeface="Corbel"/>
              </a:rPr>
              <a:t>GIAO DIỆN GAME</a:t>
            </a:r>
            <a:endParaRPr/>
          </a:p>
        </p:txBody>
      </p:sp>
      <p:sp>
        <p:nvSpPr>
          <p:cNvPr id="330" name="Google Shape;330;p20"/>
          <p:cNvSpPr/>
          <p:nvPr/>
        </p:nvSpPr>
        <p:spPr>
          <a:xfrm>
            <a:off x="231140" y="243841"/>
            <a:ext cx="11722100" cy="3964584"/>
          </a:xfrm>
          <a:prstGeom prst="rect">
            <a:avLst/>
          </a:prstGeom>
          <a:solidFill>
            <a:schemeClr val="lt1"/>
          </a:solid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0"/>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FFFFFF"/>
                </a:solidFill>
                <a:latin typeface="Corbel"/>
                <a:ea typeface="Corbel"/>
                <a:cs typeface="Corbel"/>
                <a:sym typeface="Corbel"/>
              </a:rPr>
              <a:t>24</a:t>
            </a:fld>
            <a:endParaRPr>
              <a:solidFill>
                <a:srgbClr val="FFFFFF"/>
              </a:solidFill>
              <a:latin typeface="Corbel"/>
              <a:ea typeface="Corbel"/>
              <a:cs typeface="Corbel"/>
              <a:sym typeface="Corbel"/>
            </a:endParaRPr>
          </a:p>
        </p:txBody>
      </p:sp>
      <p:pic>
        <p:nvPicPr>
          <p:cNvPr id="13" name="Picture 12" descr="A picture containing text, sign&#10;&#10;Description automatically generated">
            <a:extLst>
              <a:ext uri="{FF2B5EF4-FFF2-40B4-BE49-F238E27FC236}">
                <a16:creationId xmlns:a16="http://schemas.microsoft.com/office/drawing/2014/main" id="{E8CAD138-E742-485F-B815-8803DA4EB8A9}"/>
              </a:ext>
            </a:extLst>
          </p:cNvPr>
          <p:cNvPicPr>
            <a:picLocks noChangeAspect="1"/>
          </p:cNvPicPr>
          <p:nvPr/>
        </p:nvPicPr>
        <p:blipFill>
          <a:blip r:embed="rId3"/>
          <a:stretch>
            <a:fillRect/>
          </a:stretch>
        </p:blipFill>
        <p:spPr>
          <a:xfrm>
            <a:off x="4765571" y="282443"/>
            <a:ext cx="2653237" cy="3887379"/>
          </a:xfrm>
          <a:prstGeom prst="rect">
            <a:avLst/>
          </a:prstGeom>
        </p:spPr>
      </p:pic>
    </p:spTree>
    <p:extLst>
      <p:ext uri="{BB962C8B-B14F-4D97-AF65-F5344CB8AC3E}">
        <p14:creationId xmlns:p14="http://schemas.microsoft.com/office/powerpoint/2010/main" val="38910513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21"/>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Font typeface="Times New Roman"/>
              <a:buNone/>
            </a:pPr>
            <a:r>
              <a:rPr lang="en-US"/>
              <a:t>Class ChessBoardManager</a:t>
            </a:r>
            <a:endParaRPr/>
          </a:p>
        </p:txBody>
      </p:sp>
      <p:sp>
        <p:nvSpPr>
          <p:cNvPr id="340" name="Google Shape;340;p21"/>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pic>
        <p:nvPicPr>
          <p:cNvPr id="341" name="Google Shape;341;p21"/>
          <p:cNvPicPr preferRelativeResize="0"/>
          <p:nvPr/>
        </p:nvPicPr>
        <p:blipFill rotWithShape="1">
          <a:blip r:embed="rId3">
            <a:alphaModFix/>
          </a:blip>
          <a:srcRect/>
          <a:stretch/>
        </p:blipFill>
        <p:spPr>
          <a:xfrm>
            <a:off x="611471" y="1714434"/>
            <a:ext cx="6813852" cy="4691955"/>
          </a:xfrm>
          <a:prstGeom prst="rect">
            <a:avLst/>
          </a:prstGeom>
          <a:noFill/>
          <a:ln>
            <a:noFill/>
          </a:ln>
        </p:spPr>
      </p:pic>
      <p:pic>
        <p:nvPicPr>
          <p:cNvPr id="342" name="Google Shape;342;p21"/>
          <p:cNvPicPr preferRelativeResize="0"/>
          <p:nvPr/>
        </p:nvPicPr>
        <p:blipFill rotWithShape="1">
          <a:blip r:embed="rId4">
            <a:alphaModFix/>
          </a:blip>
          <a:srcRect/>
          <a:stretch/>
        </p:blipFill>
        <p:spPr>
          <a:xfrm>
            <a:off x="7576459" y="1534450"/>
            <a:ext cx="4157812" cy="487193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1"/>
                                        </p:tgtEl>
                                        <p:attrNameLst>
                                          <p:attrName>style.visibility</p:attrName>
                                        </p:attrNameLst>
                                      </p:cBhvr>
                                      <p:to>
                                        <p:strVal val="visible"/>
                                      </p:to>
                                    </p:set>
                                    <p:animEffect transition="in" filter="fade">
                                      <p:cBhvr>
                                        <p:cTn id="7" dur="500"/>
                                        <p:tgtEl>
                                          <p:spTgt spid="341"/>
                                        </p:tgtEl>
                                      </p:cBhvr>
                                    </p:animEffect>
                                  </p:childTnLst>
                                </p:cTn>
                              </p:par>
                              <p:par>
                                <p:cTn id="8" presetID="10" presetClass="entr" presetSubtype="0" fill="hold" nodeType="withEffect">
                                  <p:stCondLst>
                                    <p:cond delay="0"/>
                                  </p:stCondLst>
                                  <p:childTnLst>
                                    <p:set>
                                      <p:cBhvr>
                                        <p:cTn id="9" dur="1" fill="hold">
                                          <p:stCondLst>
                                            <p:cond delay="0"/>
                                          </p:stCondLst>
                                        </p:cTn>
                                        <p:tgtEl>
                                          <p:spTgt spid="342"/>
                                        </p:tgtEl>
                                        <p:attrNameLst>
                                          <p:attrName>style.visibility</p:attrName>
                                        </p:attrNameLst>
                                      </p:cBhvr>
                                      <p:to>
                                        <p:strVal val="visible"/>
                                      </p:to>
                                    </p:set>
                                    <p:animEffect transition="in" filter="fade">
                                      <p:cBhvr>
                                        <p:cTn id="10" dur="500"/>
                                        <p:tgtEl>
                                          <p:spTgt spid="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2"/>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Font typeface="Times New Roman"/>
              <a:buNone/>
            </a:pPr>
            <a:r>
              <a:rPr lang="en-US"/>
              <a:t>Class GameManager</a:t>
            </a:r>
            <a:endParaRPr/>
          </a:p>
        </p:txBody>
      </p:sp>
      <p:sp>
        <p:nvSpPr>
          <p:cNvPr id="348" name="Google Shape;348;p22"/>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pic>
        <p:nvPicPr>
          <p:cNvPr id="349" name="Google Shape;349;p22"/>
          <p:cNvPicPr preferRelativeResize="0"/>
          <p:nvPr/>
        </p:nvPicPr>
        <p:blipFill rotWithShape="1">
          <a:blip r:embed="rId3">
            <a:alphaModFix/>
          </a:blip>
          <a:srcRect/>
          <a:stretch/>
        </p:blipFill>
        <p:spPr>
          <a:xfrm>
            <a:off x="1143000" y="2038167"/>
            <a:ext cx="10278082" cy="285387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9"/>
                                        </p:tgtEl>
                                        <p:attrNameLst>
                                          <p:attrName>style.visibility</p:attrName>
                                        </p:attrNameLst>
                                      </p:cBhvr>
                                      <p:to>
                                        <p:strVal val="visible"/>
                                      </p:to>
                                    </p:set>
                                    <p:animEffect transition="in" filter="fade">
                                      <p:cBhvr>
                                        <p:cTn id="7" dur="500"/>
                                        <p:tgtEl>
                                          <p:spTgt spid="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23"/>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Font typeface="Times New Roman"/>
              <a:buNone/>
            </a:pPr>
            <a:r>
              <a:rPr lang="en-US"/>
              <a:t>Class Player</a:t>
            </a:r>
            <a:endParaRPr/>
          </a:p>
        </p:txBody>
      </p:sp>
      <p:sp>
        <p:nvSpPr>
          <p:cNvPr id="355" name="Google Shape;355;p23"/>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pic>
        <p:nvPicPr>
          <p:cNvPr id="356" name="Google Shape;356;p23"/>
          <p:cNvPicPr preferRelativeResize="0"/>
          <p:nvPr/>
        </p:nvPicPr>
        <p:blipFill rotWithShape="1">
          <a:blip r:embed="rId3">
            <a:alphaModFix/>
          </a:blip>
          <a:srcRect/>
          <a:stretch/>
        </p:blipFill>
        <p:spPr>
          <a:xfrm>
            <a:off x="2603745" y="1965960"/>
            <a:ext cx="6237776" cy="425786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6"/>
                                        </p:tgtEl>
                                        <p:attrNameLst>
                                          <p:attrName>style.visibility</p:attrName>
                                        </p:attrNameLst>
                                      </p:cBhvr>
                                      <p:to>
                                        <p:strVal val="visible"/>
                                      </p:to>
                                    </p:set>
                                    <p:animEffect transition="in" filter="fade">
                                      <p:cBhvr>
                                        <p:cTn id="7" dur="500"/>
                                        <p:tgtEl>
                                          <p:spTgt spid="3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24"/>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Font typeface="Times New Roman"/>
              <a:buNone/>
            </a:pPr>
            <a:r>
              <a:rPr lang="en-US"/>
              <a:t>Class SocketManager</a:t>
            </a:r>
            <a:endParaRPr/>
          </a:p>
        </p:txBody>
      </p:sp>
      <p:sp>
        <p:nvSpPr>
          <p:cNvPr id="362" name="Google Shape;362;p24"/>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pic>
        <p:nvPicPr>
          <p:cNvPr id="363" name="Google Shape;363;p24"/>
          <p:cNvPicPr preferRelativeResize="0"/>
          <p:nvPr/>
        </p:nvPicPr>
        <p:blipFill rotWithShape="1">
          <a:blip r:embed="rId3">
            <a:alphaModFix/>
          </a:blip>
          <a:srcRect/>
          <a:stretch/>
        </p:blipFill>
        <p:spPr>
          <a:xfrm>
            <a:off x="1662545" y="2095115"/>
            <a:ext cx="3534268" cy="3477110"/>
          </a:xfrm>
          <a:prstGeom prst="rect">
            <a:avLst/>
          </a:prstGeom>
          <a:noFill/>
          <a:ln>
            <a:noFill/>
          </a:ln>
        </p:spPr>
      </p:pic>
      <p:pic>
        <p:nvPicPr>
          <p:cNvPr id="364" name="Google Shape;364;p24"/>
          <p:cNvPicPr preferRelativeResize="0"/>
          <p:nvPr/>
        </p:nvPicPr>
        <p:blipFill rotWithShape="1">
          <a:blip r:embed="rId4">
            <a:alphaModFix/>
          </a:blip>
          <a:srcRect/>
          <a:stretch/>
        </p:blipFill>
        <p:spPr>
          <a:xfrm>
            <a:off x="5572441" y="2095115"/>
            <a:ext cx="5820587" cy="345805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3"/>
                                        </p:tgtEl>
                                        <p:attrNameLst>
                                          <p:attrName>style.visibility</p:attrName>
                                        </p:attrNameLst>
                                      </p:cBhvr>
                                      <p:to>
                                        <p:strVal val="visible"/>
                                      </p:to>
                                    </p:set>
                                    <p:animEffect transition="in" filter="fade">
                                      <p:cBhvr>
                                        <p:cTn id="7" dur="500"/>
                                        <p:tgtEl>
                                          <p:spTgt spid="363"/>
                                        </p:tgtEl>
                                      </p:cBhvr>
                                    </p:animEffect>
                                  </p:childTnLst>
                                </p:cTn>
                              </p:par>
                              <p:par>
                                <p:cTn id="8" presetID="10" presetClass="entr" presetSubtype="0" fill="hold" nodeType="withEffect">
                                  <p:stCondLst>
                                    <p:cond delay="0"/>
                                  </p:stCondLst>
                                  <p:childTnLst>
                                    <p:set>
                                      <p:cBhvr>
                                        <p:cTn id="9" dur="1" fill="hold">
                                          <p:stCondLst>
                                            <p:cond delay="0"/>
                                          </p:stCondLst>
                                        </p:cTn>
                                        <p:tgtEl>
                                          <p:spTgt spid="364"/>
                                        </p:tgtEl>
                                        <p:attrNameLst>
                                          <p:attrName>style.visibility</p:attrName>
                                        </p:attrNameLst>
                                      </p:cBhvr>
                                      <p:to>
                                        <p:strVal val="visible"/>
                                      </p:to>
                                    </p:set>
                                    <p:animEffect transition="in" filter="fade">
                                      <p:cBhvr>
                                        <p:cTn id="10" dur="500"/>
                                        <p:tgtEl>
                                          <p:spTgt spid="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25"/>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Font typeface="Times New Roman"/>
              <a:buNone/>
            </a:pPr>
            <a:r>
              <a:rPr lang="en-US"/>
              <a:t>Class SocketData</a:t>
            </a:r>
            <a:endParaRPr/>
          </a:p>
        </p:txBody>
      </p:sp>
      <p:sp>
        <p:nvSpPr>
          <p:cNvPr id="370" name="Google Shape;370;p25"/>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pic>
        <p:nvPicPr>
          <p:cNvPr id="371" name="Google Shape;371;p25"/>
          <p:cNvPicPr preferRelativeResize="0"/>
          <p:nvPr/>
        </p:nvPicPr>
        <p:blipFill rotWithShape="1">
          <a:blip r:embed="rId3">
            <a:alphaModFix/>
          </a:blip>
          <a:srcRect/>
          <a:stretch/>
        </p:blipFill>
        <p:spPr>
          <a:xfrm>
            <a:off x="997213" y="1965960"/>
            <a:ext cx="6115904" cy="3972479"/>
          </a:xfrm>
          <a:prstGeom prst="rect">
            <a:avLst/>
          </a:prstGeom>
          <a:noFill/>
          <a:ln>
            <a:noFill/>
          </a:ln>
        </p:spPr>
      </p:pic>
      <p:pic>
        <p:nvPicPr>
          <p:cNvPr id="372" name="Google Shape;372;p25"/>
          <p:cNvPicPr preferRelativeResize="0"/>
          <p:nvPr/>
        </p:nvPicPr>
        <p:blipFill rotWithShape="1">
          <a:blip r:embed="rId4">
            <a:alphaModFix/>
          </a:blip>
          <a:srcRect/>
          <a:stretch/>
        </p:blipFill>
        <p:spPr>
          <a:xfrm>
            <a:off x="7239031" y="2383491"/>
            <a:ext cx="4180998" cy="289453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1"/>
                                        </p:tgtEl>
                                        <p:attrNameLst>
                                          <p:attrName>style.visibility</p:attrName>
                                        </p:attrNameLst>
                                      </p:cBhvr>
                                      <p:to>
                                        <p:strVal val="visible"/>
                                      </p:to>
                                    </p:set>
                                    <p:animEffect transition="in" filter="fade">
                                      <p:cBhvr>
                                        <p:cTn id="7" dur="500"/>
                                        <p:tgtEl>
                                          <p:spTgt spid="371"/>
                                        </p:tgtEl>
                                      </p:cBhvr>
                                    </p:animEffect>
                                  </p:childTnLst>
                                </p:cTn>
                              </p:par>
                              <p:par>
                                <p:cTn id="8" presetID="10" presetClass="entr" presetSubtype="0" fill="hold" nodeType="withEffect">
                                  <p:stCondLst>
                                    <p:cond delay="0"/>
                                  </p:stCondLst>
                                  <p:childTnLst>
                                    <p:set>
                                      <p:cBhvr>
                                        <p:cTn id="9" dur="1" fill="hold">
                                          <p:stCondLst>
                                            <p:cond delay="0"/>
                                          </p:stCondLst>
                                        </p:cTn>
                                        <p:tgtEl>
                                          <p:spTgt spid="372"/>
                                        </p:tgtEl>
                                        <p:attrNameLst>
                                          <p:attrName>style.visibility</p:attrName>
                                        </p:attrNameLst>
                                      </p:cBhvr>
                                      <p:to>
                                        <p:strVal val="visible"/>
                                      </p:to>
                                    </p:set>
                                    <p:animEffect transition="in" filter="fade">
                                      <p:cBhvr>
                                        <p:cTn id="10" dur="500"/>
                                        <p:tgtEl>
                                          <p:spTgt spid="3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19"/>
        <p:cNvGrpSpPr/>
        <p:nvPr/>
      </p:nvGrpSpPr>
      <p:grpSpPr>
        <a:xfrm>
          <a:off x="0" y="0"/>
          <a:ext cx="0" cy="0"/>
          <a:chOff x="0" y="0"/>
          <a:chExt cx="0" cy="0"/>
        </a:xfrm>
      </p:grpSpPr>
      <p:sp>
        <p:nvSpPr>
          <p:cNvPr id="120" name="Google Shape;120;p3"/>
          <p:cNvSpPr/>
          <p:nvPr/>
        </p:nvSpPr>
        <p:spPr>
          <a:xfrm>
            <a:off x="231140" y="243840"/>
            <a:ext cx="11724640" cy="637793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231140" y="243840"/>
            <a:ext cx="11724640" cy="6377939"/>
          </a:xfrm>
          <a:prstGeom prst="rect">
            <a:avLst/>
          </a:prstGeom>
          <a:solidFill>
            <a:schemeClr val="accent1"/>
          </a:solid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 name="Google Shape;122;p3"/>
          <p:cNvCxnSpPr/>
          <p:nvPr/>
        </p:nvCxnSpPr>
        <p:spPr>
          <a:xfrm>
            <a:off x="1978660" y="3733800"/>
            <a:ext cx="8229601" cy="0"/>
          </a:xfrm>
          <a:prstGeom prst="straightConnector1">
            <a:avLst/>
          </a:prstGeom>
          <a:noFill/>
          <a:ln w="10000" cap="flat" cmpd="sng">
            <a:solidFill>
              <a:srgbClr val="FFFFFF"/>
            </a:solidFill>
            <a:prstDash val="solid"/>
            <a:round/>
            <a:headEnd type="none" w="sm" len="sm"/>
            <a:tailEnd type="none" w="sm" len="sm"/>
          </a:ln>
        </p:spPr>
      </p:cxnSp>
      <p:sp>
        <p:nvSpPr>
          <p:cNvPr id="123" name="Google Shape;123;p3"/>
          <p:cNvSpPr/>
          <p:nvPr/>
        </p:nvSpPr>
        <p:spPr>
          <a:xfrm>
            <a:off x="0" y="0"/>
            <a:ext cx="12192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sp>
        <p:nvSpPr>
          <p:cNvPr id="124" name="Google Shape;124;p3"/>
          <p:cNvSpPr/>
          <p:nvPr/>
        </p:nvSpPr>
        <p:spPr>
          <a:xfrm>
            <a:off x="243840" y="256540"/>
            <a:ext cx="11704320" cy="636523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 name="Google Shape;125;p3"/>
          <p:cNvCxnSpPr/>
          <p:nvPr/>
        </p:nvCxnSpPr>
        <p:spPr>
          <a:xfrm>
            <a:off x="1978660" y="5458968"/>
            <a:ext cx="8229601" cy="0"/>
          </a:xfrm>
          <a:prstGeom prst="straightConnector1">
            <a:avLst/>
          </a:prstGeom>
          <a:noFill/>
          <a:ln w="10000" cap="flat" cmpd="sng">
            <a:solidFill>
              <a:schemeClr val="accent1"/>
            </a:solidFill>
            <a:prstDash val="solid"/>
            <a:round/>
            <a:headEnd type="none" w="sm" len="sm"/>
            <a:tailEnd type="none" w="sm" len="sm"/>
          </a:ln>
        </p:spPr>
      </p:cxnSp>
      <p:sp>
        <p:nvSpPr>
          <p:cNvPr id="126" name="Google Shape;126;p3"/>
          <p:cNvSpPr txBox="1">
            <a:spLocks noGrp="1"/>
          </p:cNvSpPr>
          <p:nvPr>
            <p:ph type="title"/>
          </p:nvPr>
        </p:nvSpPr>
        <p:spPr>
          <a:xfrm>
            <a:off x="1109980" y="4206240"/>
            <a:ext cx="9966960" cy="132588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chemeClr val="accent1"/>
              </a:buClr>
              <a:buSzPts val="6600"/>
              <a:buFont typeface="Corbel"/>
              <a:buNone/>
            </a:pPr>
            <a:r>
              <a:rPr lang="en-US" sz="6600" b="1" cap="none">
                <a:latin typeface="Corbel"/>
                <a:ea typeface="Corbel"/>
                <a:cs typeface="Corbel"/>
                <a:sym typeface="Corbel"/>
              </a:rPr>
              <a:t>GIỚI THIỆU ĐỀ TÀI</a:t>
            </a:r>
            <a:endParaRPr/>
          </a:p>
        </p:txBody>
      </p:sp>
      <p:pic>
        <p:nvPicPr>
          <p:cNvPr id="127" name="Google Shape;127;p3" descr="7 bước cơ bản thiết kế cơ sở dữ liệu hiệu quả dành cho nhà thiết kế"/>
          <p:cNvPicPr preferRelativeResize="0"/>
          <p:nvPr/>
        </p:nvPicPr>
        <p:blipFill rotWithShape="1">
          <a:blip r:embed="rId3">
            <a:alphaModFix/>
          </a:blip>
          <a:srcRect t="34119" r="1" b="22999"/>
          <a:stretch/>
        </p:blipFill>
        <p:spPr>
          <a:xfrm>
            <a:off x="243840" y="256540"/>
            <a:ext cx="11704320" cy="3764276"/>
          </a:xfrm>
          <a:prstGeom prst="rect">
            <a:avLst/>
          </a:prstGeom>
          <a:noFill/>
          <a:ln>
            <a:noFill/>
          </a:ln>
        </p:spPr>
      </p:pic>
      <p:sp>
        <p:nvSpPr>
          <p:cNvPr id="128" name="Google Shape;128;p3"/>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Corbel"/>
                <a:ea typeface="Corbel"/>
                <a:cs typeface="Corbel"/>
                <a:sym typeface="Corbel"/>
              </a:rPr>
              <a:t>3</a:t>
            </a:fld>
            <a:endParaRPr>
              <a:latin typeface="Corbel"/>
              <a:ea typeface="Corbel"/>
              <a:cs typeface="Corbel"/>
              <a:sym typeface="Corbe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26"/>
                                        </p:tgtEl>
                                        <p:attrNameLst>
                                          <p:attrName>style.visibility</p:attrName>
                                        </p:attrNameLst>
                                      </p:cBhvr>
                                      <p:to>
                                        <p:strVal val="visible"/>
                                      </p:to>
                                    </p:set>
                                    <p:animEffect transition="in" filter="fade">
                                      <p:cBhvr>
                                        <p:cTn id="7" dur="7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25"/>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Font typeface="Times New Roman"/>
              <a:buNone/>
            </a:pPr>
            <a:r>
              <a:rPr lang="en-US" dirty="0"/>
              <a:t>Class </a:t>
            </a:r>
            <a:r>
              <a:rPr lang="en-US" dirty="0" err="1"/>
              <a:t>MediaManager</a:t>
            </a:r>
            <a:endParaRPr dirty="0"/>
          </a:p>
        </p:txBody>
      </p:sp>
      <p:sp>
        <p:nvSpPr>
          <p:cNvPr id="370" name="Google Shape;370;p25"/>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pic>
        <p:nvPicPr>
          <p:cNvPr id="6" name="Picture 5" descr="Text&#10;&#10;Description automatically generated">
            <a:extLst>
              <a:ext uri="{FF2B5EF4-FFF2-40B4-BE49-F238E27FC236}">
                <a16:creationId xmlns:a16="http://schemas.microsoft.com/office/drawing/2014/main" id="{8019D651-1C8D-4E67-8A42-1A9E60E34720}"/>
              </a:ext>
            </a:extLst>
          </p:cNvPr>
          <p:cNvPicPr>
            <a:picLocks noChangeAspect="1"/>
          </p:cNvPicPr>
          <p:nvPr/>
        </p:nvPicPr>
        <p:blipFill>
          <a:blip r:embed="rId3"/>
          <a:stretch>
            <a:fillRect/>
          </a:stretch>
        </p:blipFill>
        <p:spPr>
          <a:xfrm>
            <a:off x="2676158" y="1640919"/>
            <a:ext cx="6809204" cy="2941488"/>
          </a:xfrm>
          <a:prstGeom prst="rect">
            <a:avLst/>
          </a:prstGeom>
        </p:spPr>
      </p:pic>
      <p:pic>
        <p:nvPicPr>
          <p:cNvPr id="7" name="Picture 6" descr="Graphical user interface, text&#10;&#10;Description automatically generated">
            <a:extLst>
              <a:ext uri="{FF2B5EF4-FFF2-40B4-BE49-F238E27FC236}">
                <a16:creationId xmlns:a16="http://schemas.microsoft.com/office/drawing/2014/main" id="{657A5A0E-20AD-45F1-8B73-0CE70437DBAF}"/>
              </a:ext>
            </a:extLst>
          </p:cNvPr>
          <p:cNvPicPr>
            <a:picLocks noChangeAspect="1"/>
          </p:cNvPicPr>
          <p:nvPr/>
        </p:nvPicPr>
        <p:blipFill>
          <a:blip r:embed="rId4"/>
          <a:stretch>
            <a:fillRect/>
          </a:stretch>
        </p:blipFill>
        <p:spPr>
          <a:xfrm>
            <a:off x="2676157" y="4582407"/>
            <a:ext cx="6809205" cy="2006546"/>
          </a:xfrm>
          <a:prstGeom prst="rect">
            <a:avLst/>
          </a:prstGeom>
        </p:spPr>
      </p:pic>
    </p:spTree>
    <p:extLst>
      <p:ext uri="{BB962C8B-B14F-4D97-AF65-F5344CB8AC3E}">
        <p14:creationId xmlns:p14="http://schemas.microsoft.com/office/powerpoint/2010/main" val="12595572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6"/>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Font typeface="Times New Roman"/>
              <a:buNone/>
            </a:pPr>
            <a:r>
              <a:rPr lang="en-US"/>
              <a:t>Một vài hàm quan trọng khác</a:t>
            </a:r>
            <a:endParaRPr/>
          </a:p>
        </p:txBody>
      </p:sp>
      <p:sp>
        <p:nvSpPr>
          <p:cNvPr id="378" name="Google Shape;378;p26"/>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pic>
        <p:nvPicPr>
          <p:cNvPr id="379" name="Google Shape;379;p26"/>
          <p:cNvPicPr preferRelativeResize="0"/>
          <p:nvPr/>
        </p:nvPicPr>
        <p:blipFill rotWithShape="1">
          <a:blip r:embed="rId3">
            <a:alphaModFix/>
          </a:blip>
          <a:srcRect/>
          <a:stretch/>
        </p:blipFill>
        <p:spPr>
          <a:xfrm>
            <a:off x="2228850" y="2656418"/>
            <a:ext cx="6220693" cy="2876951"/>
          </a:xfrm>
          <a:prstGeom prst="rect">
            <a:avLst/>
          </a:prstGeom>
          <a:noFill/>
          <a:ln>
            <a:noFill/>
          </a:ln>
        </p:spPr>
      </p:pic>
      <p:sp>
        <p:nvSpPr>
          <p:cNvPr id="380" name="Google Shape;380;p26"/>
          <p:cNvSpPr txBox="1"/>
          <p:nvPr/>
        </p:nvSpPr>
        <p:spPr>
          <a:xfrm>
            <a:off x="1409700" y="1287780"/>
            <a:ext cx="9875520" cy="135636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accent1"/>
              </a:buClr>
              <a:buSzPts val="3200"/>
              <a:buFont typeface="Times New Roman"/>
              <a:buNone/>
            </a:pPr>
            <a:r>
              <a:rPr lang="en-US" sz="3200" b="0" i="0" u="none" strike="noStrike" cap="none">
                <a:solidFill>
                  <a:schemeClr val="accent1"/>
                </a:solidFill>
                <a:latin typeface="Times New Roman"/>
                <a:ea typeface="Times New Roman"/>
                <a:cs typeface="Times New Roman"/>
                <a:sym typeface="Times New Roman"/>
              </a:rPr>
              <a:t>Hàm Listen(): Lắng nghe dữ liệu từ sever/client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fade">
                                      <p:cBhvr>
                                        <p:cTn id="7" dur="500"/>
                                        <p:tgtEl>
                                          <p:spTgt spid="380"/>
                                        </p:tgtEl>
                                      </p:cBhvr>
                                    </p:animEffect>
                                  </p:childTnLst>
                                </p:cTn>
                              </p:par>
                              <p:par>
                                <p:cTn id="8" presetID="10" presetClass="entr" presetSubtype="0" fill="hold" nodeType="withEffect">
                                  <p:stCondLst>
                                    <p:cond delay="0"/>
                                  </p:stCondLst>
                                  <p:childTnLst>
                                    <p:set>
                                      <p:cBhvr>
                                        <p:cTn id="9" dur="1" fill="hold">
                                          <p:stCondLst>
                                            <p:cond delay="0"/>
                                          </p:stCondLst>
                                        </p:cTn>
                                        <p:tgtEl>
                                          <p:spTgt spid="379"/>
                                        </p:tgtEl>
                                        <p:attrNameLst>
                                          <p:attrName>style.visibility</p:attrName>
                                        </p:attrNameLst>
                                      </p:cBhvr>
                                      <p:to>
                                        <p:strVal val="visible"/>
                                      </p:to>
                                    </p:set>
                                    <p:animEffect transition="in" filter="fade">
                                      <p:cBhvr>
                                        <p:cTn id="10" dur="500"/>
                                        <p:tgtEl>
                                          <p:spTgt spid="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7"/>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Font typeface="Times New Roman"/>
              <a:buNone/>
            </a:pPr>
            <a:r>
              <a:rPr lang="en-US"/>
              <a:t>Một vài hàm quan trọng khác</a:t>
            </a:r>
            <a:endParaRPr/>
          </a:p>
        </p:txBody>
      </p:sp>
      <p:sp>
        <p:nvSpPr>
          <p:cNvPr id="386" name="Google Shape;386;p27"/>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sp>
        <p:nvSpPr>
          <p:cNvPr id="387" name="Google Shape;387;p27"/>
          <p:cNvSpPr txBox="1"/>
          <p:nvPr/>
        </p:nvSpPr>
        <p:spPr>
          <a:xfrm>
            <a:off x="1409700" y="1287780"/>
            <a:ext cx="9875520" cy="135636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accent1"/>
              </a:buClr>
              <a:buSzPts val="3200"/>
              <a:buFont typeface="Times New Roman"/>
              <a:buNone/>
            </a:pPr>
            <a:r>
              <a:rPr lang="en-US" sz="3200" b="0" i="0" u="none" strike="noStrike" cap="none">
                <a:solidFill>
                  <a:schemeClr val="accent1"/>
                </a:solidFill>
                <a:latin typeface="Times New Roman"/>
                <a:ea typeface="Times New Roman"/>
                <a:cs typeface="Times New Roman"/>
                <a:sym typeface="Times New Roman"/>
              </a:rPr>
              <a:t>Hàm HandleData(): Xử lí data nhận được </a:t>
            </a:r>
            <a:endParaRPr/>
          </a:p>
        </p:txBody>
      </p:sp>
      <p:pic>
        <p:nvPicPr>
          <p:cNvPr id="388" name="Google Shape;388;p27"/>
          <p:cNvPicPr preferRelativeResize="0"/>
          <p:nvPr/>
        </p:nvPicPr>
        <p:blipFill rotWithShape="1">
          <a:blip r:embed="rId3">
            <a:alphaModFix/>
          </a:blip>
          <a:srcRect/>
          <a:stretch/>
        </p:blipFill>
        <p:spPr>
          <a:xfrm>
            <a:off x="547501" y="2564888"/>
            <a:ext cx="4314496" cy="3508126"/>
          </a:xfrm>
          <a:prstGeom prst="rect">
            <a:avLst/>
          </a:prstGeom>
          <a:noFill/>
          <a:ln>
            <a:noFill/>
          </a:ln>
        </p:spPr>
      </p:pic>
      <p:pic>
        <p:nvPicPr>
          <p:cNvPr id="389" name="Google Shape;389;p27"/>
          <p:cNvPicPr preferRelativeResize="0"/>
          <p:nvPr/>
        </p:nvPicPr>
        <p:blipFill rotWithShape="1">
          <a:blip r:embed="rId4">
            <a:alphaModFix/>
          </a:blip>
          <a:srcRect/>
          <a:stretch/>
        </p:blipFill>
        <p:spPr>
          <a:xfrm>
            <a:off x="5186549" y="2564888"/>
            <a:ext cx="6457950" cy="350812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7"/>
                                        </p:tgtEl>
                                        <p:attrNameLst>
                                          <p:attrName>style.visibility</p:attrName>
                                        </p:attrNameLst>
                                      </p:cBhvr>
                                      <p:to>
                                        <p:strVal val="visible"/>
                                      </p:to>
                                    </p:set>
                                    <p:animEffect transition="in" filter="fade">
                                      <p:cBhvr>
                                        <p:cTn id="7" dur="500"/>
                                        <p:tgtEl>
                                          <p:spTgt spid="387"/>
                                        </p:tgtEl>
                                      </p:cBhvr>
                                    </p:animEffect>
                                  </p:childTnLst>
                                </p:cTn>
                              </p:par>
                              <p:par>
                                <p:cTn id="8" presetID="10" presetClass="entr" presetSubtype="0" fill="hold" nodeType="withEffect">
                                  <p:stCondLst>
                                    <p:cond delay="0"/>
                                  </p:stCondLst>
                                  <p:childTnLst>
                                    <p:set>
                                      <p:cBhvr>
                                        <p:cTn id="9" dur="1" fill="hold">
                                          <p:stCondLst>
                                            <p:cond delay="0"/>
                                          </p:stCondLst>
                                        </p:cTn>
                                        <p:tgtEl>
                                          <p:spTgt spid="389"/>
                                        </p:tgtEl>
                                        <p:attrNameLst>
                                          <p:attrName>style.visibility</p:attrName>
                                        </p:attrNameLst>
                                      </p:cBhvr>
                                      <p:to>
                                        <p:strVal val="visible"/>
                                      </p:to>
                                    </p:set>
                                    <p:animEffect transition="in" filter="fade">
                                      <p:cBhvr>
                                        <p:cTn id="10" dur="500"/>
                                        <p:tgtEl>
                                          <p:spTgt spid="389"/>
                                        </p:tgtEl>
                                      </p:cBhvr>
                                    </p:animEffect>
                                  </p:childTnLst>
                                </p:cTn>
                              </p:par>
                              <p:par>
                                <p:cTn id="11" presetID="10" presetClass="entr" presetSubtype="0" fill="hold" nodeType="withEffect">
                                  <p:stCondLst>
                                    <p:cond delay="0"/>
                                  </p:stCondLst>
                                  <p:childTnLst>
                                    <p:set>
                                      <p:cBhvr>
                                        <p:cTn id="12" dur="1" fill="hold">
                                          <p:stCondLst>
                                            <p:cond delay="0"/>
                                          </p:stCondLst>
                                        </p:cTn>
                                        <p:tgtEl>
                                          <p:spTgt spid="388"/>
                                        </p:tgtEl>
                                        <p:attrNameLst>
                                          <p:attrName>style.visibility</p:attrName>
                                        </p:attrNameLst>
                                      </p:cBhvr>
                                      <p:to>
                                        <p:strVal val="visible"/>
                                      </p:to>
                                    </p:set>
                                    <p:animEffect transition="in" filter="fade">
                                      <p:cBhvr>
                                        <p:cTn id="13" dur="500"/>
                                        <p:tgtEl>
                                          <p:spTgt spid="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93"/>
        <p:cNvGrpSpPr/>
        <p:nvPr/>
      </p:nvGrpSpPr>
      <p:grpSpPr>
        <a:xfrm>
          <a:off x="0" y="0"/>
          <a:ext cx="0" cy="0"/>
          <a:chOff x="0" y="0"/>
          <a:chExt cx="0" cy="0"/>
        </a:xfrm>
      </p:grpSpPr>
      <p:sp>
        <p:nvSpPr>
          <p:cNvPr id="394" name="Google Shape;394;p28"/>
          <p:cNvSpPr/>
          <p:nvPr/>
        </p:nvSpPr>
        <p:spPr>
          <a:xfrm>
            <a:off x="231140" y="243840"/>
            <a:ext cx="11724640" cy="637793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8"/>
          <p:cNvSpPr/>
          <p:nvPr/>
        </p:nvSpPr>
        <p:spPr>
          <a:xfrm>
            <a:off x="231140" y="243840"/>
            <a:ext cx="11724640" cy="6377939"/>
          </a:xfrm>
          <a:prstGeom prst="rect">
            <a:avLst/>
          </a:prstGeom>
          <a:solidFill>
            <a:schemeClr val="accent1"/>
          </a:solid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6" name="Google Shape;396;p28"/>
          <p:cNvCxnSpPr/>
          <p:nvPr/>
        </p:nvCxnSpPr>
        <p:spPr>
          <a:xfrm>
            <a:off x="1978660" y="3733800"/>
            <a:ext cx="8229601" cy="0"/>
          </a:xfrm>
          <a:prstGeom prst="straightConnector1">
            <a:avLst/>
          </a:prstGeom>
          <a:noFill/>
          <a:ln w="10000" cap="flat" cmpd="sng">
            <a:solidFill>
              <a:srgbClr val="FFFFFF"/>
            </a:solidFill>
            <a:prstDash val="solid"/>
            <a:round/>
            <a:headEnd type="none" w="sm" len="sm"/>
            <a:tailEnd type="none" w="sm" len="sm"/>
          </a:ln>
        </p:spPr>
      </p:cxnSp>
      <p:sp>
        <p:nvSpPr>
          <p:cNvPr id="397" name="Google Shape;397;p28"/>
          <p:cNvSpPr/>
          <p:nvPr/>
        </p:nvSpPr>
        <p:spPr>
          <a:xfrm>
            <a:off x="231140" y="243840"/>
            <a:ext cx="11724640" cy="6377939"/>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8" name="Google Shape;398;p28" descr="Chia sẻ 3 mẫu kết luận tiểu luận ấn tượng nhất"/>
          <p:cNvPicPr preferRelativeResize="0"/>
          <p:nvPr/>
        </p:nvPicPr>
        <p:blipFill rotWithShape="1">
          <a:blip r:embed="rId3">
            <a:alphaModFix amt="35000"/>
          </a:blip>
          <a:srcRect t="9709" r="1" b="3941"/>
          <a:stretch/>
        </p:blipFill>
        <p:spPr>
          <a:xfrm>
            <a:off x="231140" y="246888"/>
            <a:ext cx="11732261" cy="6382512"/>
          </a:xfrm>
          <a:prstGeom prst="rect">
            <a:avLst/>
          </a:prstGeom>
          <a:noFill/>
          <a:ln>
            <a:noFill/>
          </a:ln>
        </p:spPr>
      </p:pic>
      <p:cxnSp>
        <p:nvCxnSpPr>
          <p:cNvPr id="399" name="Google Shape;399;p28"/>
          <p:cNvCxnSpPr/>
          <p:nvPr/>
        </p:nvCxnSpPr>
        <p:spPr>
          <a:xfrm>
            <a:off x="1978660" y="3733800"/>
            <a:ext cx="8229601" cy="0"/>
          </a:xfrm>
          <a:prstGeom prst="straightConnector1">
            <a:avLst/>
          </a:prstGeom>
          <a:noFill/>
          <a:ln w="10000" cap="flat" cmpd="sng">
            <a:solidFill>
              <a:srgbClr val="FFFFFF"/>
            </a:solidFill>
            <a:prstDash val="solid"/>
            <a:round/>
            <a:headEnd type="none" w="sm" len="sm"/>
            <a:tailEnd type="none" w="sm" len="sm"/>
          </a:ln>
        </p:spPr>
      </p:cxnSp>
      <p:sp>
        <p:nvSpPr>
          <p:cNvPr id="400" name="Google Shape;400;p28"/>
          <p:cNvSpPr txBox="1">
            <a:spLocks noGrp="1"/>
          </p:cNvSpPr>
          <p:nvPr>
            <p:ph type="title"/>
          </p:nvPr>
        </p:nvSpPr>
        <p:spPr>
          <a:xfrm>
            <a:off x="1109980" y="882376"/>
            <a:ext cx="9966960" cy="292608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FFFFFF"/>
              </a:buClr>
              <a:buSzPts val="7200"/>
              <a:buFont typeface="Corbel"/>
              <a:buNone/>
            </a:pPr>
            <a:r>
              <a:rPr lang="en-US" sz="7200" b="1" cap="none">
                <a:solidFill>
                  <a:srgbClr val="FFFFFF"/>
                </a:solidFill>
                <a:latin typeface="Corbel"/>
                <a:ea typeface="Corbel"/>
                <a:cs typeface="Corbel"/>
                <a:sym typeface="Corbel"/>
              </a:rPr>
              <a:t>KẾT LUẬN</a:t>
            </a:r>
            <a:endParaRPr/>
          </a:p>
        </p:txBody>
      </p:sp>
      <p:sp>
        <p:nvSpPr>
          <p:cNvPr id="401" name="Google Shape;401;p28"/>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FFFFFF"/>
                </a:solidFill>
                <a:latin typeface="Corbel"/>
                <a:ea typeface="Corbel"/>
                <a:cs typeface="Corbel"/>
                <a:sym typeface="Corbel"/>
              </a:rPr>
              <a:t>33</a:t>
            </a:fld>
            <a:endParaRPr>
              <a:solidFill>
                <a:srgbClr val="FFFFFF"/>
              </a:solidFill>
              <a:latin typeface="Corbel"/>
              <a:ea typeface="Corbel"/>
              <a:cs typeface="Corbel"/>
              <a:sym typeface="Corbe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400"/>
                                        </p:tgtEl>
                                        <p:attrNameLst>
                                          <p:attrName>style.visibility</p:attrName>
                                        </p:attrNameLst>
                                      </p:cBhvr>
                                      <p:to>
                                        <p:strVal val="visible"/>
                                      </p:to>
                                    </p:set>
                                    <p:animEffect transition="in" filter="fade">
                                      <p:cBhvr>
                                        <p:cTn id="7" dur="400"/>
                                        <p:tgtEl>
                                          <p:spTgt spid="4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05"/>
        <p:cNvGrpSpPr/>
        <p:nvPr/>
      </p:nvGrpSpPr>
      <p:grpSpPr>
        <a:xfrm>
          <a:off x="0" y="0"/>
          <a:ext cx="0" cy="0"/>
          <a:chOff x="0" y="0"/>
          <a:chExt cx="0" cy="0"/>
        </a:xfrm>
      </p:grpSpPr>
      <p:sp>
        <p:nvSpPr>
          <p:cNvPr id="406" name="Google Shape;406;p29"/>
          <p:cNvSpPr/>
          <p:nvPr/>
        </p:nvSpPr>
        <p:spPr>
          <a:xfrm>
            <a:off x="231140" y="243840"/>
            <a:ext cx="11724640" cy="637793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7" name="Google Shape;407;p29" descr="Light bulb on yellow background with sketched light beams and cord"/>
          <p:cNvPicPr preferRelativeResize="0"/>
          <p:nvPr/>
        </p:nvPicPr>
        <p:blipFill rotWithShape="1">
          <a:blip r:embed="rId3">
            <a:alphaModFix amt="35000"/>
          </a:blip>
          <a:srcRect t="8537"/>
          <a:stretch/>
        </p:blipFill>
        <p:spPr>
          <a:xfrm>
            <a:off x="20" y="10"/>
            <a:ext cx="12191980" cy="6857990"/>
          </a:xfrm>
          <a:prstGeom prst="rect">
            <a:avLst/>
          </a:prstGeom>
          <a:noFill/>
          <a:ln>
            <a:noFill/>
          </a:ln>
        </p:spPr>
      </p:pic>
      <p:sp>
        <p:nvSpPr>
          <p:cNvPr id="408" name="Google Shape;408;p29"/>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imes New Roman"/>
              <a:buNone/>
            </a:pPr>
            <a:r>
              <a:rPr lang="en-US">
                <a:solidFill>
                  <a:schemeClr val="lt1"/>
                </a:solidFill>
              </a:rPr>
              <a:t>Ưu điểm của đồ án</a:t>
            </a:r>
            <a:endParaRPr>
              <a:solidFill>
                <a:schemeClr val="lt1"/>
              </a:solidFill>
            </a:endParaRPr>
          </a:p>
        </p:txBody>
      </p:sp>
      <p:grpSp>
        <p:nvGrpSpPr>
          <p:cNvPr id="409" name="Google Shape;409;p29"/>
          <p:cNvGrpSpPr/>
          <p:nvPr/>
        </p:nvGrpSpPr>
        <p:grpSpPr>
          <a:xfrm>
            <a:off x="1143000" y="2103540"/>
            <a:ext cx="9872871" cy="3946318"/>
            <a:chOff x="0" y="46140"/>
            <a:chExt cx="9872871" cy="3946318"/>
          </a:xfrm>
        </p:grpSpPr>
        <p:sp>
          <p:nvSpPr>
            <p:cNvPr id="410" name="Google Shape;410;p29"/>
            <p:cNvSpPr/>
            <p:nvPr/>
          </p:nvSpPr>
          <p:spPr>
            <a:xfrm>
              <a:off x="0" y="46140"/>
              <a:ext cx="9872871" cy="947699"/>
            </a:xfrm>
            <a:prstGeom prst="roundRect">
              <a:avLst>
                <a:gd name="adj" fmla="val 16667"/>
              </a:avLst>
            </a:prstGeom>
            <a:solidFill>
              <a:srgbClr val="19ACE4"/>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9"/>
            <p:cNvSpPr txBox="1"/>
            <p:nvPr/>
          </p:nvSpPr>
          <p:spPr>
            <a:xfrm>
              <a:off x="46263" y="92403"/>
              <a:ext cx="9780345" cy="855173"/>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Clr>
                  <a:schemeClr val="lt1"/>
                </a:buClr>
                <a:buSzPts val="1800"/>
                <a:buFont typeface="Times New Roman"/>
                <a:buNone/>
              </a:pPr>
              <a:r>
                <a:rPr lang="en-US" sz="1800" b="0" i="0" u="none" strike="noStrike" cap="none">
                  <a:solidFill>
                    <a:schemeClr val="lt1"/>
                  </a:solidFill>
                  <a:latin typeface="Times New Roman"/>
                  <a:ea typeface="Times New Roman"/>
                  <a:cs typeface="Times New Roman"/>
                  <a:sym typeface="Times New Roman"/>
                </a:rPr>
                <a:t>Game mang tính giải trí cao, mức độ nhàm chán tương đối thấp vì game đòi hỏi sự tư duy từ người chơi.</a:t>
              </a:r>
              <a:endParaRPr/>
            </a:p>
          </p:txBody>
        </p:sp>
        <p:sp>
          <p:nvSpPr>
            <p:cNvPr id="412" name="Google Shape;412;p29"/>
            <p:cNvSpPr/>
            <p:nvPr/>
          </p:nvSpPr>
          <p:spPr>
            <a:xfrm>
              <a:off x="0" y="1045680"/>
              <a:ext cx="9872871" cy="947699"/>
            </a:xfrm>
            <a:prstGeom prst="roundRect">
              <a:avLst>
                <a:gd name="adj" fmla="val 16667"/>
              </a:avLst>
            </a:prstGeom>
            <a:solidFill>
              <a:srgbClr val="19ACE4"/>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9"/>
            <p:cNvSpPr txBox="1"/>
            <p:nvPr/>
          </p:nvSpPr>
          <p:spPr>
            <a:xfrm>
              <a:off x="46263" y="1091943"/>
              <a:ext cx="9780345" cy="855173"/>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Clr>
                  <a:schemeClr val="lt1"/>
                </a:buClr>
                <a:buSzPts val="1800"/>
                <a:buFont typeface="Times New Roman"/>
                <a:buNone/>
              </a:pPr>
              <a:r>
                <a:rPr lang="en-US" sz="1800" b="0" i="0" u="none" strike="noStrike" cap="none">
                  <a:solidFill>
                    <a:schemeClr val="lt1"/>
                  </a:solidFill>
                  <a:latin typeface="Times New Roman"/>
                  <a:ea typeface="Times New Roman"/>
                  <a:cs typeface="Times New Roman"/>
                  <a:sym typeface="Times New Roman"/>
                </a:rPr>
                <a:t>Giao diện người dùng thân thiện, hình ảnh bắt mắt, phù hợp với thị hiếu của người sử dụng.</a:t>
              </a:r>
              <a:endParaRPr/>
            </a:p>
          </p:txBody>
        </p:sp>
        <p:sp>
          <p:nvSpPr>
            <p:cNvPr id="414" name="Google Shape;414;p29"/>
            <p:cNvSpPr/>
            <p:nvPr/>
          </p:nvSpPr>
          <p:spPr>
            <a:xfrm>
              <a:off x="0" y="2045220"/>
              <a:ext cx="9872871" cy="947699"/>
            </a:xfrm>
            <a:prstGeom prst="roundRect">
              <a:avLst>
                <a:gd name="adj" fmla="val 16667"/>
              </a:avLst>
            </a:prstGeom>
            <a:solidFill>
              <a:srgbClr val="19ACE4"/>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9"/>
            <p:cNvSpPr txBox="1"/>
            <p:nvPr/>
          </p:nvSpPr>
          <p:spPr>
            <a:xfrm>
              <a:off x="46263" y="2091483"/>
              <a:ext cx="9780345" cy="855173"/>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Clr>
                  <a:schemeClr val="lt1"/>
                </a:buClr>
                <a:buSzPts val="1800"/>
                <a:buFont typeface="Times New Roman"/>
                <a:buNone/>
              </a:pPr>
              <a:r>
                <a:rPr lang="en-US" sz="1800" b="0" i="0" u="none" strike="noStrike" cap="none">
                  <a:solidFill>
                    <a:schemeClr val="lt1"/>
                  </a:solidFill>
                  <a:latin typeface="Times New Roman"/>
                  <a:ea typeface="Times New Roman"/>
                  <a:cs typeface="Times New Roman"/>
                  <a:sym typeface="Times New Roman"/>
                </a:rPr>
                <a:t>Dung lượng ứng dụng nhỏ, không yêu cầu cấu hình cao, phù hợp với hầu hết máy tính hiện nay.</a:t>
              </a:r>
              <a:endParaRPr/>
            </a:p>
          </p:txBody>
        </p:sp>
        <p:sp>
          <p:nvSpPr>
            <p:cNvPr id="416" name="Google Shape;416;p29"/>
            <p:cNvSpPr/>
            <p:nvPr/>
          </p:nvSpPr>
          <p:spPr>
            <a:xfrm>
              <a:off x="0" y="3044759"/>
              <a:ext cx="9872871" cy="947699"/>
            </a:xfrm>
            <a:prstGeom prst="roundRect">
              <a:avLst>
                <a:gd name="adj" fmla="val 16667"/>
              </a:avLst>
            </a:prstGeom>
            <a:solidFill>
              <a:srgbClr val="19ACE4"/>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9"/>
            <p:cNvSpPr txBox="1"/>
            <p:nvPr/>
          </p:nvSpPr>
          <p:spPr>
            <a:xfrm>
              <a:off x="46263" y="3091022"/>
              <a:ext cx="9780345" cy="855173"/>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Clr>
                  <a:schemeClr val="lt1"/>
                </a:buClr>
                <a:buSzPts val="1800"/>
                <a:buFont typeface="Times New Roman"/>
                <a:buNone/>
              </a:pPr>
              <a:r>
                <a:rPr lang="en-US" sz="1800" b="0" i="0" u="none" strike="noStrike" cap="none">
                  <a:solidFill>
                    <a:schemeClr val="lt1"/>
                  </a:solidFill>
                  <a:latin typeface="Times New Roman"/>
                  <a:ea typeface="Times New Roman"/>
                  <a:cs typeface="Times New Roman"/>
                  <a:sym typeface="Times New Roman"/>
                </a:rPr>
                <a:t>Game có chế độ chơi kết nối thông qua mang LAN, tạo điều kiện cho mọi người có thể chơi ở các máy khác nhau, bất kể khoảng cách địa lý nào. Nếu không ở trong cùng mạng, người chơi vẫn có thể dùng LAN ảo để có thể kết nối với nhau.</a:t>
              </a:r>
              <a:endParaRPr/>
            </a:p>
          </p:txBody>
        </p:sp>
      </p:grpSp>
      <p:sp>
        <p:nvSpPr>
          <p:cNvPr id="418" name="Google Shape;418;p29"/>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chemeClr val="lt1"/>
                </a:solidFill>
              </a:rPr>
              <a:t>34</a:t>
            </a:fld>
            <a:endParaRPr>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22"/>
        <p:cNvGrpSpPr/>
        <p:nvPr/>
      </p:nvGrpSpPr>
      <p:grpSpPr>
        <a:xfrm>
          <a:off x="0" y="0"/>
          <a:ext cx="0" cy="0"/>
          <a:chOff x="0" y="0"/>
          <a:chExt cx="0" cy="0"/>
        </a:xfrm>
      </p:grpSpPr>
      <p:sp>
        <p:nvSpPr>
          <p:cNvPr id="423" name="Google Shape;423;p30"/>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Font typeface="Times New Roman"/>
              <a:buNone/>
            </a:pPr>
            <a:r>
              <a:rPr lang="en-US"/>
              <a:t>Hạn chế của đồ án</a:t>
            </a:r>
            <a:endParaRPr/>
          </a:p>
        </p:txBody>
      </p:sp>
      <p:sp>
        <p:nvSpPr>
          <p:cNvPr id="424" name="Google Shape;424;p30"/>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35</a:t>
            </a:fld>
            <a:endParaRPr/>
          </a:p>
        </p:txBody>
      </p:sp>
      <p:grpSp>
        <p:nvGrpSpPr>
          <p:cNvPr id="425" name="Google Shape;425;p30"/>
          <p:cNvGrpSpPr/>
          <p:nvPr/>
        </p:nvGrpSpPr>
        <p:grpSpPr>
          <a:xfrm>
            <a:off x="1143000" y="2299462"/>
            <a:ext cx="9872663" cy="3795604"/>
            <a:chOff x="0" y="932"/>
            <a:chExt cx="9872663" cy="3795604"/>
          </a:xfrm>
        </p:grpSpPr>
        <p:sp>
          <p:nvSpPr>
            <p:cNvPr id="426" name="Google Shape;426;p30"/>
            <p:cNvSpPr/>
            <p:nvPr/>
          </p:nvSpPr>
          <p:spPr>
            <a:xfrm>
              <a:off x="0" y="932"/>
              <a:ext cx="9872663" cy="1221041"/>
            </a:xfrm>
            <a:prstGeom prst="roundRect">
              <a:avLst>
                <a:gd name="adj" fmla="val 16667"/>
              </a:avLst>
            </a:prstGeom>
            <a:solidFill>
              <a:srgbClr val="2383C6"/>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p:cNvSpPr txBox="1"/>
            <p:nvPr/>
          </p:nvSpPr>
          <p:spPr>
            <a:xfrm>
              <a:off x="59606" y="60538"/>
              <a:ext cx="9753451" cy="1101829"/>
            </a:xfrm>
            <a:prstGeom prst="rect">
              <a:avLst/>
            </a:prstGeom>
            <a:noFill/>
            <a:ln>
              <a:noFill/>
            </a:ln>
          </p:spPr>
          <p:txBody>
            <a:bodyPr spcFirstLastPara="1" wrap="square" lIns="87625" tIns="87625" rIns="87625" bIns="87625" anchor="ctr" anchorCtr="0">
              <a:noAutofit/>
            </a:bodyPr>
            <a:lstStyle/>
            <a:p>
              <a:pPr marL="0" marR="0" lvl="0" indent="0" algn="l" rtl="0">
                <a:lnSpc>
                  <a:spcPct val="90000"/>
                </a:lnSpc>
                <a:spcBef>
                  <a:spcPts val="0"/>
                </a:spcBef>
                <a:spcAft>
                  <a:spcPts val="0"/>
                </a:spcAft>
                <a:buClr>
                  <a:schemeClr val="lt1"/>
                </a:buClr>
                <a:buSzPts val="2300"/>
                <a:buFont typeface="Times New Roman"/>
                <a:buNone/>
              </a:pPr>
              <a:r>
                <a:rPr lang="en-US" sz="2300" b="0" i="0" u="none" strike="noStrike" cap="none">
                  <a:solidFill>
                    <a:schemeClr val="lt1"/>
                  </a:solidFill>
                  <a:latin typeface="Times New Roman"/>
                  <a:ea typeface="Times New Roman"/>
                  <a:cs typeface="Times New Roman"/>
                  <a:sym typeface="Times New Roman"/>
                </a:rPr>
                <a:t>Hiện tại, ứng dụng chỉ có một chế độ là đánh 2 người, dẫn đến việc người chơi đấu với AI để luyện tập là bất khả thi. </a:t>
              </a:r>
              <a:endParaRPr/>
            </a:p>
          </p:txBody>
        </p:sp>
        <p:sp>
          <p:nvSpPr>
            <p:cNvPr id="428" name="Google Shape;428;p30"/>
            <p:cNvSpPr/>
            <p:nvPr/>
          </p:nvSpPr>
          <p:spPr>
            <a:xfrm>
              <a:off x="0" y="1288213"/>
              <a:ext cx="9872663" cy="1221041"/>
            </a:xfrm>
            <a:prstGeom prst="roundRect">
              <a:avLst>
                <a:gd name="adj" fmla="val 16667"/>
              </a:avLst>
            </a:prstGeom>
            <a:solidFill>
              <a:srgbClr val="24CED7"/>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p:cNvSpPr txBox="1"/>
            <p:nvPr/>
          </p:nvSpPr>
          <p:spPr>
            <a:xfrm>
              <a:off x="59606" y="1347819"/>
              <a:ext cx="9753451" cy="1101829"/>
            </a:xfrm>
            <a:prstGeom prst="rect">
              <a:avLst/>
            </a:prstGeom>
            <a:noFill/>
            <a:ln>
              <a:noFill/>
            </a:ln>
          </p:spPr>
          <p:txBody>
            <a:bodyPr spcFirstLastPara="1" wrap="square" lIns="87625" tIns="87625" rIns="87625" bIns="87625" anchor="ctr" anchorCtr="0">
              <a:noAutofit/>
            </a:bodyPr>
            <a:lstStyle/>
            <a:p>
              <a:pPr marL="0" marR="0" lvl="0" indent="0" algn="l" rtl="0">
                <a:lnSpc>
                  <a:spcPct val="90000"/>
                </a:lnSpc>
                <a:spcBef>
                  <a:spcPts val="0"/>
                </a:spcBef>
                <a:spcAft>
                  <a:spcPts val="0"/>
                </a:spcAft>
                <a:buClr>
                  <a:schemeClr val="lt1"/>
                </a:buClr>
                <a:buSzPts val="2300"/>
                <a:buFont typeface="Times New Roman"/>
                <a:buNone/>
              </a:pPr>
              <a:r>
                <a:rPr lang="en-US" sz="2300" b="0" i="0" u="none" strike="noStrike" cap="none">
                  <a:solidFill>
                    <a:schemeClr val="lt1"/>
                  </a:solidFill>
                  <a:latin typeface="Times New Roman"/>
                  <a:ea typeface="Times New Roman"/>
                  <a:cs typeface="Times New Roman"/>
                  <a:sym typeface="Times New Roman"/>
                </a:rPr>
                <a:t>Ứng dụng chưa được tích hợp âm thanh nhiều, từ đó có thể suy giảm sự phấn khởi, làm mất đi hứng thú của người chơi khi sử dụng ứng dụng trong thời gian dài. </a:t>
              </a:r>
              <a:endParaRPr/>
            </a:p>
          </p:txBody>
        </p:sp>
        <p:sp>
          <p:nvSpPr>
            <p:cNvPr id="430" name="Google Shape;430;p30"/>
            <p:cNvSpPr/>
            <p:nvPr/>
          </p:nvSpPr>
          <p:spPr>
            <a:xfrm>
              <a:off x="0" y="2575495"/>
              <a:ext cx="9872663" cy="1221041"/>
            </a:xfrm>
            <a:prstGeom prst="roundRect">
              <a:avLst>
                <a:gd name="adj" fmla="val 16667"/>
              </a:avLst>
            </a:prstGeom>
            <a:solidFill>
              <a:schemeClr val="accent4"/>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p:cNvSpPr txBox="1"/>
            <p:nvPr/>
          </p:nvSpPr>
          <p:spPr>
            <a:xfrm>
              <a:off x="59606" y="2635101"/>
              <a:ext cx="9753451" cy="1101829"/>
            </a:xfrm>
            <a:prstGeom prst="rect">
              <a:avLst/>
            </a:prstGeom>
            <a:noFill/>
            <a:ln>
              <a:noFill/>
            </a:ln>
          </p:spPr>
          <p:txBody>
            <a:bodyPr spcFirstLastPara="1" wrap="square" lIns="87625" tIns="87625" rIns="87625" bIns="87625" anchor="ctr" anchorCtr="0">
              <a:noAutofit/>
            </a:bodyPr>
            <a:lstStyle/>
            <a:p>
              <a:pPr marL="0" marR="0" lvl="0" indent="0" algn="l" rtl="0">
                <a:lnSpc>
                  <a:spcPct val="90000"/>
                </a:lnSpc>
                <a:spcBef>
                  <a:spcPts val="0"/>
                </a:spcBef>
                <a:spcAft>
                  <a:spcPts val="0"/>
                </a:spcAft>
                <a:buClr>
                  <a:schemeClr val="lt1"/>
                </a:buClr>
                <a:buSzPts val="2300"/>
                <a:buFont typeface="Times New Roman"/>
                <a:buNone/>
              </a:pPr>
              <a:r>
                <a:rPr lang="en-US" sz="2300" b="0" i="0" u="none" strike="noStrike" cap="none">
                  <a:solidFill>
                    <a:schemeClr val="lt1"/>
                  </a:solidFill>
                  <a:latin typeface="Times New Roman"/>
                  <a:ea typeface="Times New Roman"/>
                  <a:cs typeface="Times New Roman"/>
                  <a:sym typeface="Times New Roman"/>
                </a:rPr>
                <a:t>Hình ảnh của quân cờ có thể hơi nhỏ so với một số người, có thể gây khó khăn phần nào với những người chơi có thị lực kém.</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35"/>
        <p:cNvGrpSpPr/>
        <p:nvPr/>
      </p:nvGrpSpPr>
      <p:grpSpPr>
        <a:xfrm>
          <a:off x="0" y="0"/>
          <a:ext cx="0" cy="0"/>
          <a:chOff x="0" y="0"/>
          <a:chExt cx="0" cy="0"/>
        </a:xfrm>
      </p:grpSpPr>
      <p:sp>
        <p:nvSpPr>
          <p:cNvPr id="436" name="Google Shape;436;p31"/>
          <p:cNvSpPr/>
          <p:nvPr/>
        </p:nvSpPr>
        <p:spPr>
          <a:xfrm>
            <a:off x="231140" y="243840"/>
            <a:ext cx="11724640" cy="637793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7" name="Google Shape;437;p31" descr="Metal tic-tac-toe game pieces"/>
          <p:cNvPicPr preferRelativeResize="0"/>
          <p:nvPr/>
        </p:nvPicPr>
        <p:blipFill rotWithShape="1">
          <a:blip r:embed="rId3">
            <a:alphaModFix amt="35000"/>
          </a:blip>
          <a:srcRect t="19239" b="5761"/>
          <a:stretch/>
        </p:blipFill>
        <p:spPr>
          <a:xfrm>
            <a:off x="20" y="10"/>
            <a:ext cx="12191980" cy="6857990"/>
          </a:xfrm>
          <a:prstGeom prst="rect">
            <a:avLst/>
          </a:prstGeom>
          <a:noFill/>
          <a:ln>
            <a:noFill/>
          </a:ln>
        </p:spPr>
      </p:pic>
      <p:sp>
        <p:nvSpPr>
          <p:cNvPr id="438" name="Google Shape;438;p31"/>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imes New Roman"/>
              <a:buNone/>
            </a:pPr>
            <a:r>
              <a:rPr lang="en-US">
                <a:solidFill>
                  <a:schemeClr val="lt1"/>
                </a:solidFill>
              </a:rPr>
              <a:t>Hướng phát triển của đồ án</a:t>
            </a:r>
            <a:endParaRPr>
              <a:solidFill>
                <a:schemeClr val="lt1"/>
              </a:solidFill>
            </a:endParaRPr>
          </a:p>
        </p:txBody>
      </p:sp>
      <p:sp>
        <p:nvSpPr>
          <p:cNvPr id="439" name="Google Shape;439;p31"/>
          <p:cNvSpPr txBox="1">
            <a:spLocks noGrp="1"/>
          </p:cNvSpPr>
          <p:nvPr>
            <p:ph type="body" idx="1"/>
          </p:nvPr>
        </p:nvSpPr>
        <p:spPr>
          <a:xfrm>
            <a:off x="1143000" y="2057400"/>
            <a:ext cx="9872871" cy="4038600"/>
          </a:xfrm>
          <a:prstGeom prst="rect">
            <a:avLst/>
          </a:prstGeom>
          <a:noFill/>
          <a:ln>
            <a:noFill/>
          </a:ln>
        </p:spPr>
        <p:txBody>
          <a:bodyPr spcFirstLastPara="1" wrap="square" lIns="91425" tIns="45700" rIns="91425" bIns="45700" anchor="t" anchorCtr="0">
            <a:normAutofit/>
          </a:bodyPr>
          <a:lstStyle/>
          <a:p>
            <a:pPr marL="342900" lvl="0" indent="-342900" algn="l" rtl="0">
              <a:lnSpc>
                <a:spcPct val="90000"/>
              </a:lnSpc>
              <a:spcBef>
                <a:spcPts val="0"/>
              </a:spcBef>
              <a:spcAft>
                <a:spcPts val="0"/>
              </a:spcAft>
              <a:buSzPts val="1760"/>
              <a:buFont typeface="Times New Roman"/>
              <a:buChar char="-"/>
            </a:pPr>
            <a:r>
              <a:rPr lang="en-US">
                <a:solidFill>
                  <a:schemeClr val="lt1"/>
                </a:solidFill>
                <a:latin typeface="Times New Roman"/>
                <a:ea typeface="Times New Roman"/>
                <a:cs typeface="Times New Roman"/>
                <a:sym typeface="Times New Roman"/>
              </a:rPr>
              <a:t>Tích hợp thêm âm thanh sống động cho game, từ đó có thể giúp cho game trở nên cuốn hút và thú vị hơn. </a:t>
            </a:r>
            <a:endParaRPr/>
          </a:p>
          <a:p>
            <a:pPr marL="342900" lvl="0" indent="-342900" algn="l" rtl="0">
              <a:lnSpc>
                <a:spcPct val="90000"/>
              </a:lnSpc>
              <a:spcBef>
                <a:spcPts val="1400"/>
              </a:spcBef>
              <a:spcAft>
                <a:spcPts val="0"/>
              </a:spcAft>
              <a:buSzPts val="1760"/>
              <a:buFont typeface="Times New Roman"/>
              <a:buChar char="-"/>
            </a:pPr>
            <a:r>
              <a:rPr lang="en-US">
                <a:solidFill>
                  <a:schemeClr val="lt1"/>
                </a:solidFill>
                <a:latin typeface="Times New Roman"/>
                <a:ea typeface="Times New Roman"/>
                <a:cs typeface="Times New Roman"/>
                <a:sym typeface="Times New Roman"/>
              </a:rPr>
              <a:t>Xây dựng thêm chế độ chơi với bot để luyện tập và rèn luyện tư duy khi không có kết nối mạng nào khả dụng.</a:t>
            </a:r>
            <a:endParaRPr/>
          </a:p>
          <a:p>
            <a:pPr marL="342900" lvl="0" indent="-342900" algn="l" rtl="0">
              <a:lnSpc>
                <a:spcPct val="90000"/>
              </a:lnSpc>
              <a:spcBef>
                <a:spcPts val="1400"/>
              </a:spcBef>
              <a:spcAft>
                <a:spcPts val="0"/>
              </a:spcAft>
              <a:buSzPts val="1760"/>
              <a:buFont typeface="Times New Roman"/>
              <a:buChar char="-"/>
            </a:pPr>
            <a:r>
              <a:rPr lang="en-US">
                <a:solidFill>
                  <a:schemeClr val="lt1"/>
                </a:solidFill>
                <a:latin typeface="Times New Roman"/>
                <a:ea typeface="Times New Roman"/>
                <a:cs typeface="Times New Roman"/>
                <a:sym typeface="Times New Roman"/>
              </a:rPr>
              <a:t>Cố gắng phủ rộng độ phổ biến của ứng dụng đến với nhiều người dùng hơn để mọi người có thể thêm một công cụ giải trí và thư giãn mới sau những giờ làm việc, học tập căng thẳng.</a:t>
            </a:r>
            <a:endParaRPr/>
          </a:p>
          <a:p>
            <a:pPr marL="342900" lvl="0" indent="-342900" algn="l" rtl="0">
              <a:lnSpc>
                <a:spcPct val="90000"/>
              </a:lnSpc>
              <a:spcBef>
                <a:spcPts val="1400"/>
              </a:spcBef>
              <a:spcAft>
                <a:spcPts val="0"/>
              </a:spcAft>
              <a:buSzPts val="1760"/>
              <a:buFont typeface="Times New Roman"/>
              <a:buChar char="-"/>
            </a:pPr>
            <a:r>
              <a:rPr lang="en-US">
                <a:solidFill>
                  <a:schemeClr val="lt1"/>
                </a:solidFill>
                <a:latin typeface="Times New Roman"/>
                <a:ea typeface="Times New Roman"/>
                <a:cs typeface="Times New Roman"/>
                <a:sym typeface="Times New Roman"/>
              </a:rPr>
              <a:t>Thiết kế lại giao diện để người chơi có thể cảm thấy bắt mắt hơn, cũng như tiện lợi hơn trong việc sử dụng sản phẩm này bằng cách sử dụng, tích hợp them các thư viện hỗ trợ đồ họa cho game.</a:t>
            </a:r>
            <a:endParaRPr>
              <a:solidFill>
                <a:schemeClr val="lt1"/>
              </a:solidFill>
            </a:endParaRPr>
          </a:p>
        </p:txBody>
      </p:sp>
      <p:sp>
        <p:nvSpPr>
          <p:cNvPr id="440" name="Google Shape;440;p31"/>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chemeClr val="lt1"/>
                </a:solidFill>
              </a:rPr>
              <a:t>36</a:t>
            </a:fld>
            <a:endParaRPr>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9">
                                            <p:txEl>
                                              <p:pRg st="0" end="0"/>
                                            </p:txEl>
                                          </p:spTgt>
                                        </p:tgtEl>
                                        <p:attrNameLst>
                                          <p:attrName>style.visibility</p:attrName>
                                        </p:attrNameLst>
                                      </p:cBhvr>
                                      <p:to>
                                        <p:strVal val="visible"/>
                                      </p:to>
                                    </p:set>
                                    <p:animEffect transition="in" filter="fade">
                                      <p:cBhvr>
                                        <p:cTn id="7" dur="500"/>
                                        <p:tgtEl>
                                          <p:spTgt spid="4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9">
                                            <p:txEl>
                                              <p:pRg st="1" end="1"/>
                                            </p:txEl>
                                          </p:spTgt>
                                        </p:tgtEl>
                                        <p:attrNameLst>
                                          <p:attrName>style.visibility</p:attrName>
                                        </p:attrNameLst>
                                      </p:cBhvr>
                                      <p:to>
                                        <p:strVal val="visible"/>
                                      </p:to>
                                    </p:set>
                                    <p:animEffect transition="in" filter="fade">
                                      <p:cBhvr>
                                        <p:cTn id="12" dur="500"/>
                                        <p:tgtEl>
                                          <p:spTgt spid="4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9">
                                            <p:txEl>
                                              <p:pRg st="2" end="2"/>
                                            </p:txEl>
                                          </p:spTgt>
                                        </p:tgtEl>
                                        <p:attrNameLst>
                                          <p:attrName>style.visibility</p:attrName>
                                        </p:attrNameLst>
                                      </p:cBhvr>
                                      <p:to>
                                        <p:strVal val="visible"/>
                                      </p:to>
                                    </p:set>
                                    <p:animEffect transition="in" filter="fade">
                                      <p:cBhvr>
                                        <p:cTn id="17" dur="500"/>
                                        <p:tgtEl>
                                          <p:spTgt spid="43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9">
                                            <p:txEl>
                                              <p:pRg st="3" end="3"/>
                                            </p:txEl>
                                          </p:spTgt>
                                        </p:tgtEl>
                                        <p:attrNameLst>
                                          <p:attrName>style.visibility</p:attrName>
                                        </p:attrNameLst>
                                      </p:cBhvr>
                                      <p:to>
                                        <p:strVal val="visible"/>
                                      </p:to>
                                    </p:set>
                                    <p:animEffect transition="in" filter="fade">
                                      <p:cBhvr>
                                        <p:cTn id="22" dur="500"/>
                                        <p:tgtEl>
                                          <p:spTgt spid="4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4"/>
        <p:cNvGrpSpPr/>
        <p:nvPr/>
      </p:nvGrpSpPr>
      <p:grpSpPr>
        <a:xfrm>
          <a:off x="0" y="0"/>
          <a:ext cx="0" cy="0"/>
          <a:chOff x="0" y="0"/>
          <a:chExt cx="0" cy="0"/>
        </a:xfrm>
      </p:grpSpPr>
      <p:sp>
        <p:nvSpPr>
          <p:cNvPr id="445" name="Google Shape;445;p32"/>
          <p:cNvSpPr/>
          <p:nvPr/>
        </p:nvSpPr>
        <p:spPr>
          <a:xfrm>
            <a:off x="0" y="0"/>
            <a:ext cx="12192000" cy="68580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sp>
        <p:nvSpPr>
          <p:cNvPr id="446" name="Google Shape;446;p32"/>
          <p:cNvSpPr/>
          <p:nvPr/>
        </p:nvSpPr>
        <p:spPr>
          <a:xfrm>
            <a:off x="231140" y="243840"/>
            <a:ext cx="11724640" cy="637793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2"/>
          <p:cNvSpPr txBox="1">
            <a:spLocks noGrp="1"/>
          </p:cNvSpPr>
          <p:nvPr>
            <p:ph type="title"/>
          </p:nvPr>
        </p:nvSpPr>
        <p:spPr>
          <a:xfrm>
            <a:off x="643467" y="643466"/>
            <a:ext cx="3602736" cy="5269651"/>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2"/>
              </a:buClr>
              <a:buSzPts val="3200"/>
              <a:buFont typeface="Times New Roman"/>
              <a:buNone/>
            </a:pPr>
            <a:r>
              <a:rPr lang="en-US" sz="3200">
                <a:solidFill>
                  <a:schemeClr val="dk2"/>
                </a:solidFill>
              </a:rPr>
              <a:t>Tài liệu tham khảo</a:t>
            </a:r>
            <a:endParaRPr sz="3200">
              <a:solidFill>
                <a:schemeClr val="dk2"/>
              </a:solidFill>
            </a:endParaRPr>
          </a:p>
        </p:txBody>
      </p:sp>
      <p:cxnSp>
        <p:nvCxnSpPr>
          <p:cNvPr id="448" name="Google Shape;448;p32"/>
          <p:cNvCxnSpPr/>
          <p:nvPr/>
        </p:nvCxnSpPr>
        <p:spPr>
          <a:xfrm>
            <a:off x="4654296" y="1265557"/>
            <a:ext cx="7031" cy="3931920"/>
          </a:xfrm>
          <a:prstGeom prst="straightConnector1">
            <a:avLst/>
          </a:prstGeom>
          <a:noFill/>
          <a:ln w="12700" cap="flat" cmpd="sng">
            <a:solidFill>
              <a:schemeClr val="dk1"/>
            </a:solidFill>
            <a:prstDash val="solid"/>
            <a:round/>
            <a:headEnd type="none" w="sm" len="sm"/>
            <a:tailEnd type="none" w="sm" len="sm"/>
          </a:ln>
        </p:spPr>
      </p:cxnSp>
      <p:sp>
        <p:nvSpPr>
          <p:cNvPr id="449" name="Google Shape;449;p32"/>
          <p:cNvSpPr txBox="1">
            <a:spLocks noGrp="1"/>
          </p:cNvSpPr>
          <p:nvPr>
            <p:ph type="body" idx="1"/>
          </p:nvPr>
        </p:nvSpPr>
        <p:spPr>
          <a:xfrm>
            <a:off x="5065182" y="643466"/>
            <a:ext cx="6173333" cy="5269650"/>
          </a:xfrm>
          <a:prstGeom prst="rect">
            <a:avLst/>
          </a:prstGeom>
          <a:noFill/>
          <a:ln>
            <a:noFill/>
          </a:ln>
        </p:spPr>
        <p:txBody>
          <a:bodyPr spcFirstLastPara="1" wrap="square" lIns="91425" tIns="45700" rIns="91425" bIns="45700" anchor="ctr" anchorCtr="0">
            <a:normAutofit lnSpcReduction="10000"/>
          </a:bodyPr>
          <a:lstStyle/>
          <a:p>
            <a:pPr marL="228600" lvl="0" indent="-182880" algn="l" rtl="0">
              <a:lnSpc>
                <a:spcPct val="90000"/>
              </a:lnSpc>
              <a:spcBef>
                <a:spcPts val="0"/>
              </a:spcBef>
              <a:spcAft>
                <a:spcPts val="0"/>
              </a:spcAft>
              <a:buSzPts val="1600"/>
              <a:buChar char="•"/>
            </a:pPr>
            <a:r>
              <a:rPr lang="en-US" sz="2000">
                <a:solidFill>
                  <a:schemeClr val="dk2"/>
                </a:solidFill>
                <a:latin typeface="Times New Roman"/>
                <a:ea typeface="Times New Roman"/>
                <a:cs typeface="Times New Roman"/>
                <a:sym typeface="Times New Roman"/>
              </a:rPr>
              <a:t>[1] Trần Thị Hồng Yến (2021)</a:t>
            </a:r>
            <a:r>
              <a:rPr lang="en-US" sz="2000" i="1">
                <a:solidFill>
                  <a:schemeClr val="dk2"/>
                </a:solidFill>
                <a:latin typeface="Times New Roman"/>
                <a:ea typeface="Times New Roman"/>
                <a:cs typeface="Times New Roman"/>
                <a:sym typeface="Times New Roman"/>
              </a:rPr>
              <a:t>, Bài giảng môn Lập trình trực quan</a:t>
            </a:r>
            <a:r>
              <a:rPr lang="en-US" sz="2000">
                <a:solidFill>
                  <a:schemeClr val="dk2"/>
                </a:solidFill>
                <a:latin typeface="Times New Roman"/>
                <a:ea typeface="Times New Roman"/>
                <a:cs typeface="Times New Roman"/>
                <a:sym typeface="Times New Roman"/>
              </a:rPr>
              <a:t>, Khoa CNPM, Trường ĐH. Công Nghệ Thông Tin.</a:t>
            </a:r>
            <a:endParaRPr/>
          </a:p>
          <a:p>
            <a:pPr marL="228600" lvl="0" indent="0" algn="l" rtl="0">
              <a:lnSpc>
                <a:spcPct val="90000"/>
              </a:lnSpc>
              <a:spcBef>
                <a:spcPts val="1400"/>
              </a:spcBef>
              <a:spcAft>
                <a:spcPts val="0"/>
              </a:spcAft>
              <a:buNone/>
            </a:pPr>
            <a:endParaRPr/>
          </a:p>
          <a:p>
            <a:pPr marL="228600" lvl="0" indent="-182880" algn="l" rtl="0">
              <a:lnSpc>
                <a:spcPct val="90000"/>
              </a:lnSpc>
              <a:spcBef>
                <a:spcPts val="1400"/>
              </a:spcBef>
              <a:spcAft>
                <a:spcPts val="0"/>
              </a:spcAft>
              <a:buSzPts val="1600"/>
              <a:buChar char="•"/>
            </a:pPr>
            <a:r>
              <a:rPr lang="en-US" sz="2000">
                <a:solidFill>
                  <a:schemeClr val="dk2"/>
                </a:solidFill>
                <a:latin typeface="Times New Roman"/>
                <a:ea typeface="Times New Roman"/>
                <a:cs typeface="Times New Roman"/>
                <a:sym typeface="Times New Roman"/>
              </a:rPr>
              <a:t>[2] Phạm Thi Vương, Lê Minh Trí, Nguyễn Hoàng Vũ (2014), </a:t>
            </a:r>
            <a:r>
              <a:rPr lang="en-US" sz="2000" i="1">
                <a:solidFill>
                  <a:schemeClr val="dk2"/>
                </a:solidFill>
                <a:latin typeface="Times New Roman"/>
                <a:ea typeface="Times New Roman"/>
                <a:cs typeface="Times New Roman"/>
                <a:sym typeface="Times New Roman"/>
              </a:rPr>
              <a:t>Tài liệu hướng dẫn thực hành Lập trình môi trường Windows</a:t>
            </a:r>
            <a:r>
              <a:rPr lang="en-US" sz="2000">
                <a:solidFill>
                  <a:schemeClr val="dk2"/>
                </a:solidFill>
                <a:latin typeface="Times New Roman"/>
                <a:ea typeface="Times New Roman"/>
                <a:cs typeface="Times New Roman"/>
                <a:sym typeface="Times New Roman"/>
              </a:rPr>
              <a:t>, NXB ĐHQG TpHCM.</a:t>
            </a:r>
            <a:endParaRPr/>
          </a:p>
          <a:p>
            <a:pPr marL="228600" lvl="0" indent="-81279" algn="l" rtl="0">
              <a:lnSpc>
                <a:spcPct val="90000"/>
              </a:lnSpc>
              <a:spcBef>
                <a:spcPts val="1400"/>
              </a:spcBef>
              <a:spcAft>
                <a:spcPts val="0"/>
              </a:spcAft>
              <a:buSzPts val="1600"/>
              <a:buNone/>
            </a:pPr>
            <a:endParaRPr sz="2000">
              <a:solidFill>
                <a:schemeClr val="dk2"/>
              </a:solidFill>
              <a:latin typeface="Times New Roman"/>
              <a:ea typeface="Times New Roman"/>
              <a:cs typeface="Times New Roman"/>
              <a:sym typeface="Times New Roman"/>
            </a:endParaRPr>
          </a:p>
          <a:p>
            <a:pPr marL="228600" lvl="0" indent="-182880" algn="l" rtl="0">
              <a:lnSpc>
                <a:spcPct val="90000"/>
              </a:lnSpc>
              <a:spcBef>
                <a:spcPts val="1400"/>
              </a:spcBef>
              <a:spcAft>
                <a:spcPts val="0"/>
              </a:spcAft>
              <a:buSzPts val="1600"/>
              <a:buChar char="•"/>
            </a:pPr>
            <a:r>
              <a:rPr lang="en-US" sz="2000">
                <a:solidFill>
                  <a:schemeClr val="dk2"/>
                </a:solidFill>
                <a:latin typeface="Times New Roman"/>
                <a:ea typeface="Times New Roman"/>
                <a:cs typeface="Times New Roman"/>
                <a:sym typeface="Times New Roman"/>
              </a:rPr>
              <a:t>[3] </a:t>
            </a:r>
            <a:r>
              <a:rPr lang="en-US" sz="2000" i="1">
                <a:solidFill>
                  <a:schemeClr val="dk2"/>
                </a:solidFill>
                <a:latin typeface="Times New Roman"/>
                <a:ea typeface="Times New Roman"/>
                <a:cs typeface="Times New Roman"/>
                <a:sym typeface="Times New Roman"/>
              </a:rPr>
              <a:t>[Lập trình game Caro C# Winform] – HowKteam, link Youtube: </a:t>
            </a:r>
            <a:r>
              <a:rPr lang="en-US" sz="2000" u="sng">
                <a:solidFill>
                  <a:schemeClr val="dk2"/>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https://www.youtube.com/watch?v=qC6yrukIqQU&amp;list=PL33lvabfss1yCEzvLavt8jD4daqpejzwN</a:t>
            </a:r>
            <a:endParaRPr sz="2000">
              <a:solidFill>
                <a:schemeClr val="dk2"/>
              </a:solidFill>
            </a:endParaRPr>
          </a:p>
          <a:p>
            <a:pPr marL="228600" lvl="0" indent="0" algn="l" rtl="0">
              <a:lnSpc>
                <a:spcPct val="90000"/>
              </a:lnSpc>
              <a:spcBef>
                <a:spcPts val="1400"/>
              </a:spcBef>
              <a:spcAft>
                <a:spcPts val="0"/>
              </a:spcAft>
              <a:buNone/>
            </a:pPr>
            <a:endParaRPr sz="2000">
              <a:solidFill>
                <a:schemeClr val="dk2"/>
              </a:solidFill>
            </a:endParaRPr>
          </a:p>
          <a:p>
            <a:pPr marL="228600" lvl="0" indent="-208280" algn="l" rtl="0">
              <a:lnSpc>
                <a:spcPct val="90000"/>
              </a:lnSpc>
              <a:spcBef>
                <a:spcPts val="1400"/>
              </a:spcBef>
              <a:spcAft>
                <a:spcPts val="0"/>
              </a:spcAft>
              <a:buClr>
                <a:schemeClr val="dk2"/>
              </a:buClr>
              <a:buSzPts val="2000"/>
              <a:buChar char="•"/>
            </a:pPr>
            <a:r>
              <a:rPr lang="en-US" sz="2000">
                <a:solidFill>
                  <a:schemeClr val="dk2"/>
                </a:solidFill>
              </a:rPr>
              <a:t>[4] Trang web Stack Overflow</a:t>
            </a:r>
            <a:endParaRPr sz="2000">
              <a:solidFill>
                <a:schemeClr val="dk2"/>
              </a:solidFill>
            </a:endParaRPr>
          </a:p>
          <a:p>
            <a:pPr marL="228600" lvl="0" indent="0" algn="l" rtl="0">
              <a:lnSpc>
                <a:spcPct val="90000"/>
              </a:lnSpc>
              <a:spcBef>
                <a:spcPts val="1400"/>
              </a:spcBef>
              <a:spcAft>
                <a:spcPts val="0"/>
              </a:spcAft>
              <a:buNone/>
            </a:pPr>
            <a:r>
              <a:rPr lang="en-US" sz="2000">
                <a:solidFill>
                  <a:schemeClr val="dk2"/>
                </a:solidFill>
              </a:rPr>
              <a:t>Link: https://stackoverflow.com/</a:t>
            </a:r>
            <a:endParaRPr sz="2000">
              <a:solidFill>
                <a:schemeClr val="dk2"/>
              </a:solidFill>
            </a:endParaRPr>
          </a:p>
          <a:p>
            <a:pPr marL="45720" lvl="0" indent="0" algn="l" rtl="0">
              <a:lnSpc>
                <a:spcPct val="90000"/>
              </a:lnSpc>
              <a:spcBef>
                <a:spcPts val="1400"/>
              </a:spcBef>
              <a:spcAft>
                <a:spcPts val="0"/>
              </a:spcAft>
              <a:buSzPts val="1600"/>
              <a:buNone/>
            </a:pPr>
            <a:endParaRPr sz="2000">
              <a:solidFill>
                <a:schemeClr val="dk2"/>
              </a:solidFill>
            </a:endParaRPr>
          </a:p>
        </p:txBody>
      </p:sp>
      <p:sp>
        <p:nvSpPr>
          <p:cNvPr id="450" name="Google Shape;450;p32"/>
          <p:cNvSpPr txBox="1">
            <a:spLocks noGrp="1"/>
          </p:cNvSpPr>
          <p:nvPr>
            <p:ph type="sldNum" idx="12"/>
          </p:nvPr>
        </p:nvSpPr>
        <p:spPr>
          <a:xfrm>
            <a:off x="10160758" y="6223828"/>
            <a:ext cx="874989"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chemeClr val="dk2"/>
                </a:solidFill>
              </a:rPr>
              <a:t>37</a:t>
            </a:fld>
            <a:endParaRPr>
              <a:solidFill>
                <a:schemeClr val="dk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54"/>
        <p:cNvGrpSpPr/>
        <p:nvPr/>
      </p:nvGrpSpPr>
      <p:grpSpPr>
        <a:xfrm>
          <a:off x="0" y="0"/>
          <a:ext cx="0" cy="0"/>
          <a:chOff x="0" y="0"/>
          <a:chExt cx="0" cy="0"/>
        </a:xfrm>
      </p:grpSpPr>
      <p:sp>
        <p:nvSpPr>
          <p:cNvPr id="455" name="Google Shape;455;p33"/>
          <p:cNvSpPr/>
          <p:nvPr/>
        </p:nvSpPr>
        <p:spPr>
          <a:xfrm>
            <a:off x="231140" y="243840"/>
            <a:ext cx="11724640" cy="637793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3"/>
          <p:cNvSpPr/>
          <p:nvPr/>
        </p:nvSpPr>
        <p:spPr>
          <a:xfrm>
            <a:off x="231140" y="243840"/>
            <a:ext cx="11724640" cy="6377939"/>
          </a:xfrm>
          <a:prstGeom prst="rect">
            <a:avLst/>
          </a:prstGeom>
          <a:solidFill>
            <a:schemeClr val="accent1"/>
          </a:solid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 name="Google Shape;457;p33"/>
          <p:cNvCxnSpPr/>
          <p:nvPr/>
        </p:nvCxnSpPr>
        <p:spPr>
          <a:xfrm>
            <a:off x="1978660" y="3733800"/>
            <a:ext cx="8229601" cy="0"/>
          </a:xfrm>
          <a:prstGeom prst="straightConnector1">
            <a:avLst/>
          </a:prstGeom>
          <a:noFill/>
          <a:ln w="10000" cap="flat" cmpd="sng">
            <a:solidFill>
              <a:srgbClr val="FFFFFF"/>
            </a:solidFill>
            <a:prstDash val="solid"/>
            <a:round/>
            <a:headEnd type="none" w="sm" len="sm"/>
            <a:tailEnd type="none" w="sm" len="sm"/>
          </a:ln>
        </p:spPr>
      </p:cxnSp>
      <p:sp>
        <p:nvSpPr>
          <p:cNvPr id="458" name="Google Shape;458;p33"/>
          <p:cNvSpPr/>
          <p:nvPr/>
        </p:nvSpPr>
        <p:spPr>
          <a:xfrm>
            <a:off x="231140" y="243840"/>
            <a:ext cx="11724640" cy="6377939"/>
          </a:xfrm>
          <a:prstGeom prst="rect">
            <a:avLst/>
          </a:prstGeom>
          <a:solidFill>
            <a:srgbClr val="1482AB"/>
          </a:solid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9" name="Google Shape;459;p33" descr="Person in a tunnel"/>
          <p:cNvPicPr preferRelativeResize="0"/>
          <p:nvPr/>
        </p:nvPicPr>
        <p:blipFill rotWithShape="1">
          <a:blip r:embed="rId3">
            <a:alphaModFix amt="60000"/>
          </a:blip>
          <a:srcRect t="13089" b="2641"/>
          <a:stretch/>
        </p:blipFill>
        <p:spPr>
          <a:xfrm>
            <a:off x="20" y="-1"/>
            <a:ext cx="12191980" cy="6858001"/>
          </a:xfrm>
          <a:prstGeom prst="rect">
            <a:avLst/>
          </a:prstGeom>
          <a:noFill/>
          <a:ln>
            <a:noFill/>
          </a:ln>
        </p:spPr>
      </p:pic>
      <p:cxnSp>
        <p:nvCxnSpPr>
          <p:cNvPr id="460" name="Google Shape;460;p33"/>
          <p:cNvCxnSpPr/>
          <p:nvPr/>
        </p:nvCxnSpPr>
        <p:spPr>
          <a:xfrm>
            <a:off x="1978660" y="3733800"/>
            <a:ext cx="8229601" cy="0"/>
          </a:xfrm>
          <a:prstGeom prst="straightConnector1">
            <a:avLst/>
          </a:prstGeom>
          <a:noFill/>
          <a:ln w="10000" cap="flat" cmpd="sng">
            <a:solidFill>
              <a:srgbClr val="FFFFFF"/>
            </a:solidFill>
            <a:prstDash val="solid"/>
            <a:round/>
            <a:headEnd type="none" w="sm" len="sm"/>
            <a:tailEnd type="none" w="sm" len="sm"/>
          </a:ln>
        </p:spPr>
      </p:cxnSp>
      <p:sp>
        <p:nvSpPr>
          <p:cNvPr id="461" name="Google Shape;461;p33"/>
          <p:cNvSpPr/>
          <p:nvPr/>
        </p:nvSpPr>
        <p:spPr>
          <a:xfrm>
            <a:off x="228600" y="246888"/>
            <a:ext cx="11724640" cy="6377939"/>
          </a:xfrm>
          <a:prstGeom prst="rect">
            <a:avLst/>
          </a:prstGeom>
          <a:no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3"/>
          <p:cNvSpPr txBox="1">
            <a:spLocks noGrp="1"/>
          </p:cNvSpPr>
          <p:nvPr>
            <p:ph type="title"/>
          </p:nvPr>
        </p:nvSpPr>
        <p:spPr>
          <a:xfrm>
            <a:off x="1109980" y="882376"/>
            <a:ext cx="9966960" cy="292608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FFFFFF"/>
              </a:buClr>
              <a:buSzPts val="7200"/>
              <a:buFont typeface="Corbel"/>
              <a:buNone/>
            </a:pPr>
            <a:r>
              <a:rPr lang="en-US" sz="7200" b="1" cap="none">
                <a:solidFill>
                  <a:srgbClr val="FFFFFF"/>
                </a:solidFill>
                <a:latin typeface="Corbel"/>
                <a:ea typeface="Corbel"/>
                <a:cs typeface="Corbel"/>
                <a:sym typeface="Corbel"/>
              </a:rPr>
              <a:t>THANKS FOR WATCHING</a:t>
            </a:r>
            <a:endParaRPr/>
          </a:p>
        </p:txBody>
      </p:sp>
      <p:sp>
        <p:nvSpPr>
          <p:cNvPr id="463" name="Google Shape;463;p33"/>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FFFFFF"/>
                </a:solidFill>
                <a:latin typeface="Corbel"/>
                <a:ea typeface="Corbel"/>
                <a:cs typeface="Corbel"/>
                <a:sym typeface="Corbel"/>
              </a:rPr>
              <a:t>38</a:t>
            </a:fld>
            <a:endParaRPr>
              <a:solidFill>
                <a:srgbClr val="FFFFFF"/>
              </a:solidFill>
              <a:latin typeface="Corbel"/>
              <a:ea typeface="Corbel"/>
              <a:cs typeface="Corbel"/>
              <a:sym typeface="Corbe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32"/>
        <p:cNvGrpSpPr/>
        <p:nvPr/>
      </p:nvGrpSpPr>
      <p:grpSpPr>
        <a:xfrm>
          <a:off x="0" y="0"/>
          <a:ext cx="0" cy="0"/>
          <a:chOff x="0" y="0"/>
          <a:chExt cx="0" cy="0"/>
        </a:xfrm>
      </p:grpSpPr>
      <p:sp>
        <p:nvSpPr>
          <p:cNvPr id="133" name="Google Shape;133;p4"/>
          <p:cNvSpPr txBox="1">
            <a:spLocks noGrp="1"/>
          </p:cNvSpPr>
          <p:nvPr>
            <p:ph type="title"/>
          </p:nvPr>
        </p:nvSpPr>
        <p:spPr>
          <a:xfrm>
            <a:off x="653145" y="609599"/>
            <a:ext cx="3364378" cy="560614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accent1"/>
              </a:buClr>
              <a:buSzPts val="4800"/>
              <a:buFont typeface="Times New Roman"/>
              <a:buNone/>
            </a:pPr>
            <a:r>
              <a:rPr lang="en-US" sz="4800"/>
              <a:t>Giới thiệu đề tài</a:t>
            </a:r>
            <a:endParaRPr sz="4800"/>
          </a:p>
        </p:txBody>
      </p:sp>
      <p:sp>
        <p:nvSpPr>
          <p:cNvPr id="134" name="Google Shape;134;p4"/>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4</a:t>
            </a:fld>
            <a:endParaRPr/>
          </a:p>
        </p:txBody>
      </p:sp>
      <p:grpSp>
        <p:nvGrpSpPr>
          <p:cNvPr id="135" name="Google Shape;135;p4"/>
          <p:cNvGrpSpPr/>
          <p:nvPr/>
        </p:nvGrpSpPr>
        <p:grpSpPr>
          <a:xfrm>
            <a:off x="4545013" y="1266285"/>
            <a:ext cx="6451943" cy="4352784"/>
            <a:chOff x="0" y="66427"/>
            <a:chExt cx="6451943" cy="4352784"/>
          </a:xfrm>
        </p:grpSpPr>
        <p:sp>
          <p:nvSpPr>
            <p:cNvPr id="136" name="Google Shape;136;p4"/>
            <p:cNvSpPr/>
            <p:nvPr/>
          </p:nvSpPr>
          <p:spPr>
            <a:xfrm>
              <a:off x="0" y="66427"/>
              <a:ext cx="6451943" cy="725399"/>
            </a:xfrm>
            <a:prstGeom prst="roundRect">
              <a:avLst>
                <a:gd name="adj" fmla="val 16667"/>
              </a:avLst>
            </a:prstGeom>
            <a:solidFill>
              <a:srgbClr val="2383C6"/>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txBox="1"/>
            <p:nvPr/>
          </p:nvSpPr>
          <p:spPr>
            <a:xfrm>
              <a:off x="35411" y="101838"/>
              <a:ext cx="6381121" cy="654577"/>
            </a:xfrm>
            <a:prstGeom prst="rect">
              <a:avLst/>
            </a:prstGeom>
            <a:noFill/>
            <a:ln>
              <a:noFill/>
            </a:ln>
          </p:spPr>
          <p:txBody>
            <a:bodyPr spcFirstLastPara="1" wrap="square" lIns="118100" tIns="118100" rIns="118100" bIns="118100" anchor="ctr" anchorCtr="0">
              <a:noAutofit/>
            </a:bodyPr>
            <a:lstStyle/>
            <a:p>
              <a:pPr marL="0" marR="0" lvl="0" indent="0" algn="l" rtl="0">
                <a:lnSpc>
                  <a:spcPct val="90000"/>
                </a:lnSpc>
                <a:spcBef>
                  <a:spcPts val="0"/>
                </a:spcBef>
                <a:spcAft>
                  <a:spcPts val="0"/>
                </a:spcAft>
                <a:buClr>
                  <a:schemeClr val="lt1"/>
                </a:buClr>
                <a:buSzPts val="3100"/>
                <a:buFont typeface="Times New Roman"/>
                <a:buNone/>
              </a:pPr>
              <a:r>
                <a:rPr lang="en-US" sz="3100" b="0" i="0" u="none" strike="noStrike" cap="none">
                  <a:solidFill>
                    <a:schemeClr val="lt1"/>
                  </a:solidFill>
                  <a:latin typeface="Times New Roman"/>
                  <a:ea typeface="Times New Roman"/>
                  <a:cs typeface="Times New Roman"/>
                  <a:sym typeface="Times New Roman"/>
                </a:rPr>
                <a:t>Mô tả đề tài:</a:t>
              </a:r>
              <a:endParaRPr/>
            </a:p>
          </p:txBody>
        </p:sp>
        <p:sp>
          <p:nvSpPr>
            <p:cNvPr id="138" name="Google Shape;138;p4"/>
            <p:cNvSpPr/>
            <p:nvPr/>
          </p:nvSpPr>
          <p:spPr>
            <a:xfrm>
              <a:off x="0" y="774075"/>
              <a:ext cx="6451943" cy="179676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txBox="1"/>
            <p:nvPr/>
          </p:nvSpPr>
          <p:spPr>
            <a:xfrm>
              <a:off x="0" y="774075"/>
              <a:ext cx="6451943" cy="1796760"/>
            </a:xfrm>
            <a:prstGeom prst="rect">
              <a:avLst/>
            </a:prstGeom>
            <a:noFill/>
            <a:ln>
              <a:noFill/>
            </a:ln>
          </p:spPr>
          <p:txBody>
            <a:bodyPr spcFirstLastPara="1" wrap="square" lIns="204825" tIns="39350" rIns="220450" bIns="39350" anchor="t" anchorCtr="0">
              <a:noAutofit/>
            </a:bodyPr>
            <a:lstStyle/>
            <a:p>
              <a:pPr marL="228600" marR="0" lvl="1" indent="-228600" algn="l" rtl="0">
                <a:lnSpc>
                  <a:spcPct val="90000"/>
                </a:lnSpc>
                <a:spcBef>
                  <a:spcPts val="0"/>
                </a:spcBef>
                <a:spcAft>
                  <a:spcPts val="0"/>
                </a:spcAft>
                <a:buClr>
                  <a:schemeClr val="dk1"/>
                </a:buClr>
                <a:buSzPts val="2400"/>
                <a:buFont typeface="Times New Roman"/>
                <a:buChar char="•"/>
              </a:pPr>
              <a:r>
                <a:rPr lang="en-US" sz="2400" b="0" i="0" u="none" strike="noStrike" cap="none">
                  <a:solidFill>
                    <a:schemeClr val="dk1"/>
                  </a:solidFill>
                  <a:latin typeface="Times New Roman"/>
                  <a:ea typeface="Times New Roman"/>
                  <a:cs typeface="Times New Roman"/>
                  <a:sym typeface="Times New Roman"/>
                </a:rPr>
                <a:t>Một ứng dụng trò chơi khá nhẹ</a:t>
              </a:r>
              <a:endParaRPr sz="2400" b="0" i="0" u="none" strike="noStrike" cap="none">
                <a:solidFill>
                  <a:schemeClr val="dk1"/>
                </a:solidFill>
                <a:latin typeface="Times New Roman"/>
                <a:ea typeface="Times New Roman"/>
                <a:cs typeface="Times New Roman"/>
                <a:sym typeface="Times New Roman"/>
              </a:endParaRPr>
            </a:p>
            <a:p>
              <a:pPr marL="228600" marR="0" lvl="1" indent="-228600" algn="l" rtl="0">
                <a:lnSpc>
                  <a:spcPct val="90000"/>
                </a:lnSpc>
                <a:spcBef>
                  <a:spcPts val="480"/>
                </a:spcBef>
                <a:spcAft>
                  <a:spcPts val="0"/>
                </a:spcAft>
                <a:buClr>
                  <a:schemeClr val="dk1"/>
                </a:buClr>
                <a:buSzPts val="2400"/>
                <a:buFont typeface="Times New Roman"/>
                <a:buChar char="•"/>
              </a:pPr>
              <a:r>
                <a:rPr lang="en-US" sz="2400" b="0" i="0" u="none" strike="noStrike" cap="none">
                  <a:solidFill>
                    <a:schemeClr val="dk1"/>
                  </a:solidFill>
                  <a:latin typeface="Times New Roman"/>
                  <a:ea typeface="Times New Roman"/>
                  <a:cs typeface="Times New Roman"/>
                  <a:sym typeface="Times New Roman"/>
                </a:rPr>
                <a:t>Game có chức năng lưu giữ tỉ số sau mỗi ván đấu</a:t>
              </a:r>
              <a:endParaRPr sz="2400" b="0" i="0" u="none" strike="noStrike" cap="none">
                <a:solidFill>
                  <a:schemeClr val="dk1"/>
                </a:solidFill>
                <a:latin typeface="Times New Roman"/>
                <a:ea typeface="Times New Roman"/>
                <a:cs typeface="Times New Roman"/>
                <a:sym typeface="Times New Roman"/>
              </a:endParaRPr>
            </a:p>
            <a:p>
              <a:pPr marL="228600" marR="0" lvl="1" indent="-228600" algn="l" rtl="0">
                <a:lnSpc>
                  <a:spcPct val="90000"/>
                </a:lnSpc>
                <a:spcBef>
                  <a:spcPts val="480"/>
                </a:spcBef>
                <a:spcAft>
                  <a:spcPts val="0"/>
                </a:spcAft>
                <a:buClr>
                  <a:schemeClr val="dk1"/>
                </a:buClr>
                <a:buSzPts val="2400"/>
                <a:buFont typeface="Times New Roman"/>
                <a:buChar char="•"/>
              </a:pPr>
              <a:r>
                <a:rPr lang="en-US" sz="2400" b="0" i="0" u="none" strike="noStrike" cap="none">
                  <a:solidFill>
                    <a:schemeClr val="dk1"/>
                  </a:solidFill>
                  <a:latin typeface="Times New Roman"/>
                  <a:ea typeface="Times New Roman"/>
                  <a:cs typeface="Times New Roman"/>
                  <a:sym typeface="Times New Roman"/>
                </a:rPr>
                <a:t>Có hướng dẫn sử dụng cho người chơi mới bắt đầu chơi</a:t>
              </a:r>
              <a:endParaRPr/>
            </a:p>
          </p:txBody>
        </p:sp>
        <p:sp>
          <p:nvSpPr>
            <p:cNvPr id="140" name="Google Shape;140;p4"/>
            <p:cNvSpPr/>
            <p:nvPr/>
          </p:nvSpPr>
          <p:spPr>
            <a:xfrm>
              <a:off x="0" y="2570835"/>
              <a:ext cx="6451943" cy="725399"/>
            </a:xfrm>
            <a:prstGeom prst="roundRect">
              <a:avLst>
                <a:gd name="adj" fmla="val 16667"/>
              </a:avLst>
            </a:prstGeom>
            <a:solidFill>
              <a:srgbClr val="25CCD6"/>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txBox="1"/>
            <p:nvPr/>
          </p:nvSpPr>
          <p:spPr>
            <a:xfrm>
              <a:off x="35411" y="2606246"/>
              <a:ext cx="6381121" cy="654577"/>
            </a:xfrm>
            <a:prstGeom prst="rect">
              <a:avLst/>
            </a:prstGeom>
            <a:noFill/>
            <a:ln>
              <a:noFill/>
            </a:ln>
          </p:spPr>
          <p:txBody>
            <a:bodyPr spcFirstLastPara="1" wrap="square" lIns="118100" tIns="118100" rIns="118100" bIns="118100" anchor="ctr" anchorCtr="0">
              <a:noAutofit/>
            </a:bodyPr>
            <a:lstStyle/>
            <a:p>
              <a:pPr marL="0" marR="0" lvl="0" indent="0" algn="l" rtl="0">
                <a:lnSpc>
                  <a:spcPct val="90000"/>
                </a:lnSpc>
                <a:spcBef>
                  <a:spcPts val="0"/>
                </a:spcBef>
                <a:spcAft>
                  <a:spcPts val="0"/>
                </a:spcAft>
                <a:buClr>
                  <a:schemeClr val="lt1"/>
                </a:buClr>
                <a:buSzPts val="3100"/>
                <a:buFont typeface="Times New Roman"/>
                <a:buNone/>
              </a:pPr>
              <a:r>
                <a:rPr lang="en-US" sz="3100" b="0" i="0" u="none" strike="noStrike" cap="none">
                  <a:solidFill>
                    <a:schemeClr val="lt1"/>
                  </a:solidFill>
                  <a:latin typeface="Times New Roman"/>
                  <a:ea typeface="Times New Roman"/>
                  <a:cs typeface="Times New Roman"/>
                  <a:sym typeface="Times New Roman"/>
                </a:rPr>
                <a:t>Lý do chọn đề tài:</a:t>
              </a:r>
              <a:endParaRPr/>
            </a:p>
          </p:txBody>
        </p:sp>
        <p:sp>
          <p:nvSpPr>
            <p:cNvPr id="142" name="Google Shape;142;p4"/>
            <p:cNvSpPr/>
            <p:nvPr/>
          </p:nvSpPr>
          <p:spPr>
            <a:xfrm>
              <a:off x="0" y="3296236"/>
              <a:ext cx="6451943" cy="112297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txBox="1"/>
            <p:nvPr/>
          </p:nvSpPr>
          <p:spPr>
            <a:xfrm>
              <a:off x="0" y="3296236"/>
              <a:ext cx="6451943" cy="1122975"/>
            </a:xfrm>
            <a:prstGeom prst="rect">
              <a:avLst/>
            </a:prstGeom>
            <a:noFill/>
            <a:ln>
              <a:noFill/>
            </a:ln>
          </p:spPr>
          <p:txBody>
            <a:bodyPr spcFirstLastPara="1" wrap="square" lIns="204825" tIns="39350" rIns="220450" bIns="39350" anchor="t" anchorCtr="0">
              <a:noAutofit/>
            </a:bodyPr>
            <a:lstStyle/>
            <a:p>
              <a:pPr marL="228600" marR="0" lvl="1" indent="-228600" algn="l" rtl="0">
                <a:lnSpc>
                  <a:spcPct val="90000"/>
                </a:lnSpc>
                <a:spcBef>
                  <a:spcPts val="0"/>
                </a:spcBef>
                <a:spcAft>
                  <a:spcPts val="0"/>
                </a:spcAft>
                <a:buClr>
                  <a:schemeClr val="dk1"/>
                </a:buClr>
                <a:buSzPts val="2400"/>
                <a:buFont typeface="Times New Roman"/>
                <a:buChar char="•"/>
              </a:pPr>
              <a:r>
                <a:rPr lang="en-US" sz="2400" b="0" i="0" u="none" strike="noStrike" cap="none">
                  <a:solidFill>
                    <a:schemeClr val="dk1"/>
                  </a:solidFill>
                  <a:latin typeface="Times New Roman"/>
                  <a:ea typeface="Times New Roman"/>
                  <a:cs typeface="Times New Roman"/>
                  <a:sym typeface="Times New Roman"/>
                </a:rPr>
                <a:t>Giao diện dễ thiết kế, chỉnh sửa</a:t>
              </a:r>
              <a:endParaRPr/>
            </a:p>
            <a:p>
              <a:pPr marL="228600" marR="0" lvl="1" indent="-228600" algn="l" rtl="0">
                <a:lnSpc>
                  <a:spcPct val="90000"/>
                </a:lnSpc>
                <a:spcBef>
                  <a:spcPts val="480"/>
                </a:spcBef>
                <a:spcAft>
                  <a:spcPts val="0"/>
                </a:spcAft>
                <a:buClr>
                  <a:schemeClr val="dk1"/>
                </a:buClr>
                <a:buSzPts val="2400"/>
                <a:buFont typeface="Times New Roman"/>
                <a:buChar char="•"/>
              </a:pPr>
              <a:r>
                <a:rPr lang="en-US" sz="2400" b="0" i="0" u="none" strike="noStrike" cap="none">
                  <a:solidFill>
                    <a:schemeClr val="dk1"/>
                  </a:solidFill>
                  <a:latin typeface="Times New Roman"/>
                  <a:ea typeface="Times New Roman"/>
                  <a:cs typeface="Times New Roman"/>
                  <a:sym typeface="Times New Roman"/>
                </a:rPr>
                <a:t>Tích hợp với nhu cầu giải trí của mọi người trong thời gian dịch bệnh hiện nay</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5"/>
          <p:cNvSpPr txBox="1">
            <a:spLocks noGrp="1"/>
          </p:cNvSpPr>
          <p:nvPr>
            <p:ph type="title"/>
          </p:nvPr>
        </p:nvSpPr>
        <p:spPr>
          <a:xfrm>
            <a:off x="653145" y="609599"/>
            <a:ext cx="3364378" cy="560614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accent1"/>
              </a:buClr>
              <a:buSzPts val="4800"/>
              <a:buFont typeface="Times New Roman"/>
              <a:buNone/>
            </a:pPr>
            <a:r>
              <a:rPr lang="en-US" sz="4800"/>
              <a:t>Giới thiệu đề tài</a:t>
            </a:r>
            <a:endParaRPr sz="4800"/>
          </a:p>
        </p:txBody>
      </p:sp>
      <p:sp>
        <p:nvSpPr>
          <p:cNvPr id="149" name="Google Shape;149;p5"/>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5</a:t>
            </a:fld>
            <a:endParaRPr/>
          </a:p>
        </p:txBody>
      </p:sp>
      <p:grpSp>
        <p:nvGrpSpPr>
          <p:cNvPr id="150" name="Google Shape;150;p5"/>
          <p:cNvGrpSpPr/>
          <p:nvPr/>
        </p:nvGrpSpPr>
        <p:grpSpPr>
          <a:xfrm>
            <a:off x="4545013" y="1276861"/>
            <a:ext cx="6451943" cy="4313880"/>
            <a:chOff x="0" y="77003"/>
            <a:chExt cx="6451943" cy="4313880"/>
          </a:xfrm>
        </p:grpSpPr>
        <p:sp>
          <p:nvSpPr>
            <p:cNvPr id="151" name="Google Shape;151;p5"/>
            <p:cNvSpPr/>
            <p:nvPr/>
          </p:nvSpPr>
          <p:spPr>
            <a:xfrm>
              <a:off x="0" y="77003"/>
              <a:ext cx="6451943" cy="1076400"/>
            </a:xfrm>
            <a:prstGeom prst="roundRect">
              <a:avLst>
                <a:gd name="adj" fmla="val 16667"/>
              </a:avLst>
            </a:prstGeom>
            <a:solidFill>
              <a:srgbClr val="2383C6"/>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txBox="1"/>
            <p:nvPr/>
          </p:nvSpPr>
          <p:spPr>
            <a:xfrm>
              <a:off x="52546" y="129549"/>
              <a:ext cx="6346851" cy="971308"/>
            </a:xfrm>
            <a:prstGeom prst="rect">
              <a:avLst/>
            </a:prstGeom>
            <a:noFill/>
            <a:ln>
              <a:noFill/>
            </a:ln>
          </p:spPr>
          <p:txBody>
            <a:bodyPr spcFirstLastPara="1" wrap="square" lIns="175250" tIns="175250" rIns="175250" bIns="175250" anchor="ctr" anchorCtr="0">
              <a:noAutofit/>
            </a:bodyPr>
            <a:lstStyle/>
            <a:p>
              <a:pPr marL="0" marR="0" lvl="0" indent="0" algn="l" rtl="0">
                <a:lnSpc>
                  <a:spcPct val="90000"/>
                </a:lnSpc>
                <a:spcBef>
                  <a:spcPts val="0"/>
                </a:spcBef>
                <a:spcAft>
                  <a:spcPts val="0"/>
                </a:spcAft>
                <a:buClr>
                  <a:schemeClr val="lt1"/>
                </a:buClr>
                <a:buSzPts val="4600"/>
                <a:buFont typeface="Times New Roman"/>
                <a:buNone/>
              </a:pPr>
              <a:r>
                <a:rPr lang="en-US" sz="4600" b="0" i="0" u="none" strike="noStrike" cap="none">
                  <a:solidFill>
                    <a:schemeClr val="lt1"/>
                  </a:solidFill>
                  <a:latin typeface="Times New Roman"/>
                  <a:ea typeface="Times New Roman"/>
                  <a:cs typeface="Times New Roman"/>
                  <a:sym typeface="Times New Roman"/>
                </a:rPr>
                <a:t>Các chức năng chính:</a:t>
              </a:r>
              <a:endParaRPr/>
            </a:p>
          </p:txBody>
        </p:sp>
        <p:sp>
          <p:nvSpPr>
            <p:cNvPr id="153" name="Google Shape;153;p5"/>
            <p:cNvSpPr/>
            <p:nvPr/>
          </p:nvSpPr>
          <p:spPr>
            <a:xfrm>
              <a:off x="0" y="1153403"/>
              <a:ext cx="6451943" cy="323748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5"/>
            <p:cNvSpPr txBox="1"/>
            <p:nvPr/>
          </p:nvSpPr>
          <p:spPr>
            <a:xfrm>
              <a:off x="0" y="1153403"/>
              <a:ext cx="6451943" cy="3237480"/>
            </a:xfrm>
            <a:prstGeom prst="rect">
              <a:avLst/>
            </a:prstGeom>
            <a:noFill/>
            <a:ln>
              <a:noFill/>
            </a:ln>
          </p:spPr>
          <p:txBody>
            <a:bodyPr spcFirstLastPara="1" wrap="square" lIns="204825" tIns="58400" rIns="327150" bIns="58400" anchor="t" anchorCtr="0">
              <a:noAutofit/>
            </a:bodyPr>
            <a:lstStyle/>
            <a:p>
              <a:pPr marL="285750" marR="0" lvl="1" indent="-285750" algn="l" rtl="0">
                <a:lnSpc>
                  <a:spcPct val="90000"/>
                </a:lnSpc>
                <a:spcBef>
                  <a:spcPts val="0"/>
                </a:spcBef>
                <a:spcAft>
                  <a:spcPts val="0"/>
                </a:spcAft>
                <a:buClr>
                  <a:schemeClr val="dk2"/>
                </a:buClr>
                <a:buSzPts val="3600"/>
                <a:buFont typeface="Times New Roman"/>
                <a:buChar char="•"/>
              </a:pPr>
              <a:r>
                <a:rPr lang="en-US" sz="3600" b="0" i="0" u="none" strike="noStrike" cap="none">
                  <a:solidFill>
                    <a:schemeClr val="dk2"/>
                  </a:solidFill>
                  <a:latin typeface="Times New Roman"/>
                  <a:ea typeface="Times New Roman"/>
                  <a:cs typeface="Times New Roman"/>
                  <a:sym typeface="Times New Roman"/>
                </a:rPr>
                <a:t>Chế độ PVP thông quan LAN</a:t>
              </a:r>
              <a:endParaRPr sz="3600" b="0" i="0" u="none" strike="noStrike" cap="none">
                <a:solidFill>
                  <a:schemeClr val="dk1"/>
                </a:solidFill>
                <a:latin typeface="Times New Roman"/>
                <a:ea typeface="Times New Roman"/>
                <a:cs typeface="Times New Roman"/>
                <a:sym typeface="Times New Roman"/>
              </a:endParaRPr>
            </a:p>
            <a:p>
              <a:pPr marL="285750" marR="0" lvl="1" indent="-285750" algn="l" rtl="0">
                <a:lnSpc>
                  <a:spcPct val="90000"/>
                </a:lnSpc>
                <a:spcBef>
                  <a:spcPts val="720"/>
                </a:spcBef>
                <a:spcAft>
                  <a:spcPts val="0"/>
                </a:spcAft>
                <a:buClr>
                  <a:schemeClr val="dk2"/>
                </a:buClr>
                <a:buSzPts val="3600"/>
                <a:buFont typeface="Times New Roman"/>
                <a:buChar char="•"/>
              </a:pPr>
              <a:r>
                <a:rPr lang="en-US" sz="3600" b="0" i="0" u="none" strike="noStrike" cap="none">
                  <a:solidFill>
                    <a:schemeClr val="dk2"/>
                  </a:solidFill>
                  <a:latin typeface="Times New Roman"/>
                  <a:ea typeface="Times New Roman"/>
                  <a:cs typeface="Times New Roman"/>
                  <a:sym typeface="Times New Roman"/>
                </a:rPr>
                <a:t>Hệ thống chat giúp người chơi có thể trò chuyện với nhau</a:t>
              </a:r>
              <a:endParaRPr sz="3600" b="0" i="0" u="none" strike="noStrike" cap="none">
                <a:solidFill>
                  <a:schemeClr val="dk2"/>
                </a:solidFill>
                <a:latin typeface="Times New Roman"/>
                <a:ea typeface="Times New Roman"/>
                <a:cs typeface="Times New Roman"/>
                <a:sym typeface="Times New Roman"/>
              </a:endParaRPr>
            </a:p>
            <a:p>
              <a:pPr marL="285750" marR="0" lvl="1" indent="-285750" algn="l" rtl="0">
                <a:lnSpc>
                  <a:spcPct val="90000"/>
                </a:lnSpc>
                <a:spcBef>
                  <a:spcPts val="720"/>
                </a:spcBef>
                <a:spcAft>
                  <a:spcPts val="0"/>
                </a:spcAft>
                <a:buClr>
                  <a:schemeClr val="dk2"/>
                </a:buClr>
                <a:buSzPts val="3600"/>
                <a:buFont typeface="Times New Roman"/>
                <a:buChar char="•"/>
              </a:pPr>
              <a:r>
                <a:rPr lang="en-US" sz="3600" b="0" i="0" u="none" strike="noStrike" cap="none">
                  <a:solidFill>
                    <a:schemeClr val="dk2"/>
                  </a:solidFill>
                  <a:latin typeface="Times New Roman"/>
                  <a:ea typeface="Times New Roman"/>
                  <a:cs typeface="Times New Roman"/>
                  <a:sym typeface="Times New Roman"/>
                </a:rPr>
                <a:t>Các giao diện tương ứng sẽ hiện ra khi người chơi thắng hoặc thua</a:t>
              </a:r>
              <a:endParaRPr sz="3600" b="0" i="0" u="none" strike="noStrike" cap="none">
                <a:solidFill>
                  <a:schemeClr val="dk2"/>
                </a:solidFill>
                <a:latin typeface="Times New Roman"/>
                <a:ea typeface="Times New Roman"/>
                <a:cs typeface="Times New Roman"/>
                <a:sym typeface="Times New Roman"/>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58"/>
        <p:cNvGrpSpPr/>
        <p:nvPr/>
      </p:nvGrpSpPr>
      <p:grpSpPr>
        <a:xfrm>
          <a:off x="0" y="0"/>
          <a:ext cx="0" cy="0"/>
          <a:chOff x="0" y="0"/>
          <a:chExt cx="0" cy="0"/>
        </a:xfrm>
      </p:grpSpPr>
      <p:sp>
        <p:nvSpPr>
          <p:cNvPr id="159" name="Google Shape;159;p6"/>
          <p:cNvSpPr txBox="1">
            <a:spLocks noGrp="1"/>
          </p:cNvSpPr>
          <p:nvPr>
            <p:ph type="title"/>
          </p:nvPr>
        </p:nvSpPr>
        <p:spPr>
          <a:xfrm>
            <a:off x="653145" y="609599"/>
            <a:ext cx="3364378" cy="560614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accent1"/>
              </a:buClr>
              <a:buSzPts val="4800"/>
              <a:buFont typeface="Times New Roman"/>
              <a:buNone/>
            </a:pPr>
            <a:r>
              <a:rPr lang="en-US" sz="4800"/>
              <a:t>Giới thiệu đề tài</a:t>
            </a:r>
            <a:endParaRPr sz="4800"/>
          </a:p>
        </p:txBody>
      </p:sp>
      <p:sp>
        <p:nvSpPr>
          <p:cNvPr id="160" name="Google Shape;160;p6"/>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6</a:t>
            </a:fld>
            <a:endParaRPr/>
          </a:p>
        </p:txBody>
      </p:sp>
      <p:grpSp>
        <p:nvGrpSpPr>
          <p:cNvPr id="161" name="Google Shape;161;p6"/>
          <p:cNvGrpSpPr/>
          <p:nvPr/>
        </p:nvGrpSpPr>
        <p:grpSpPr>
          <a:xfrm>
            <a:off x="4545013" y="1241941"/>
            <a:ext cx="6451943" cy="4383720"/>
            <a:chOff x="0" y="42083"/>
            <a:chExt cx="6451943" cy="4383720"/>
          </a:xfrm>
        </p:grpSpPr>
        <p:sp>
          <p:nvSpPr>
            <p:cNvPr id="162" name="Google Shape;162;p6"/>
            <p:cNvSpPr/>
            <p:nvPr/>
          </p:nvSpPr>
          <p:spPr>
            <a:xfrm>
              <a:off x="0" y="396323"/>
              <a:ext cx="6451943" cy="1020600"/>
            </a:xfrm>
            <a:prstGeom prst="rect">
              <a:avLst/>
            </a:prstGeom>
            <a:solidFill>
              <a:schemeClr val="lt1">
                <a:alpha val="89803"/>
              </a:schemeClr>
            </a:solidFill>
            <a:ln w="19050" cap="flat" cmpd="sng">
              <a:solidFill>
                <a:srgbClr val="2383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6"/>
            <p:cNvSpPr txBox="1"/>
            <p:nvPr/>
          </p:nvSpPr>
          <p:spPr>
            <a:xfrm>
              <a:off x="0" y="396323"/>
              <a:ext cx="6451943" cy="1020600"/>
            </a:xfrm>
            <a:prstGeom prst="rect">
              <a:avLst/>
            </a:prstGeom>
            <a:noFill/>
            <a:ln>
              <a:noFill/>
            </a:ln>
          </p:spPr>
          <p:txBody>
            <a:bodyPr spcFirstLastPara="1" wrap="square" lIns="500725" tIns="499850" rIns="500725" bIns="170675" anchor="t" anchorCtr="0">
              <a:noAutofit/>
            </a:bodyPr>
            <a:lstStyle/>
            <a:p>
              <a:pPr marL="228600" marR="0" lvl="1" indent="-228600" algn="l" rtl="0">
                <a:lnSpc>
                  <a:spcPct val="90000"/>
                </a:lnSpc>
                <a:spcBef>
                  <a:spcPts val="0"/>
                </a:spcBef>
                <a:spcAft>
                  <a:spcPts val="0"/>
                </a:spcAft>
                <a:buClr>
                  <a:schemeClr val="dk1"/>
                </a:buClr>
                <a:buSzPts val="2400"/>
                <a:buFont typeface="Corbel"/>
                <a:buChar char="•"/>
              </a:pPr>
              <a:r>
                <a:rPr lang="en-US" sz="2400" b="0" i="0" u="none" strike="noStrike" cap="none">
                  <a:solidFill>
                    <a:schemeClr val="dk1"/>
                  </a:solidFill>
                  <a:latin typeface="Corbel"/>
                  <a:ea typeface="Corbel"/>
                  <a:cs typeface="Corbel"/>
                  <a:sym typeface="Corbel"/>
                </a:rPr>
                <a:t>Ngôn ngữ lập trình C#</a:t>
              </a:r>
              <a:endParaRPr/>
            </a:p>
          </p:txBody>
        </p:sp>
        <p:sp>
          <p:nvSpPr>
            <p:cNvPr id="164" name="Google Shape;164;p6"/>
            <p:cNvSpPr/>
            <p:nvPr/>
          </p:nvSpPr>
          <p:spPr>
            <a:xfrm>
              <a:off x="322597" y="42083"/>
              <a:ext cx="4516360" cy="708480"/>
            </a:xfrm>
            <a:prstGeom prst="roundRect">
              <a:avLst>
                <a:gd name="adj" fmla="val 16667"/>
              </a:avLst>
            </a:prstGeom>
            <a:solidFill>
              <a:srgbClr val="2383C6"/>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6"/>
            <p:cNvSpPr txBox="1"/>
            <p:nvPr/>
          </p:nvSpPr>
          <p:spPr>
            <a:xfrm>
              <a:off x="357182" y="76668"/>
              <a:ext cx="4447190" cy="639310"/>
            </a:xfrm>
            <a:prstGeom prst="rect">
              <a:avLst/>
            </a:prstGeom>
            <a:noFill/>
            <a:ln>
              <a:noFill/>
            </a:ln>
          </p:spPr>
          <p:txBody>
            <a:bodyPr spcFirstLastPara="1" wrap="square" lIns="170700" tIns="0" rIns="170700" bIns="0" anchor="ctr" anchorCtr="0">
              <a:noAutofit/>
            </a:bodyPr>
            <a:lstStyle/>
            <a:p>
              <a:pPr marL="0" marR="0" lvl="0" indent="0" algn="l" rtl="0">
                <a:lnSpc>
                  <a:spcPct val="90000"/>
                </a:lnSpc>
                <a:spcBef>
                  <a:spcPts val="0"/>
                </a:spcBef>
                <a:spcAft>
                  <a:spcPts val="0"/>
                </a:spcAft>
                <a:buClr>
                  <a:schemeClr val="lt1"/>
                </a:buClr>
                <a:buSzPts val="2400"/>
                <a:buFont typeface="Corbel"/>
                <a:buNone/>
              </a:pPr>
              <a:r>
                <a:rPr lang="en-US" sz="2400" b="0" i="0" u="none" strike="noStrike" cap="none">
                  <a:solidFill>
                    <a:schemeClr val="lt1"/>
                  </a:solidFill>
                  <a:latin typeface="Corbel"/>
                  <a:ea typeface="Corbel"/>
                  <a:cs typeface="Corbel"/>
                  <a:sym typeface="Corbel"/>
                </a:rPr>
                <a:t>Công nghệ sử dụng</a:t>
              </a:r>
              <a:endParaRPr/>
            </a:p>
          </p:txBody>
        </p:sp>
        <p:sp>
          <p:nvSpPr>
            <p:cNvPr id="166" name="Google Shape;166;p6"/>
            <p:cNvSpPr/>
            <p:nvPr/>
          </p:nvSpPr>
          <p:spPr>
            <a:xfrm>
              <a:off x="0" y="1900763"/>
              <a:ext cx="6451943" cy="1020600"/>
            </a:xfrm>
            <a:prstGeom prst="rect">
              <a:avLst/>
            </a:prstGeom>
            <a:solidFill>
              <a:schemeClr val="lt1">
                <a:alpha val="89803"/>
              </a:schemeClr>
            </a:solidFill>
            <a:ln w="19050" cap="flat" cmpd="sng">
              <a:solidFill>
                <a:srgbClr val="25A6C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6"/>
            <p:cNvSpPr txBox="1"/>
            <p:nvPr/>
          </p:nvSpPr>
          <p:spPr>
            <a:xfrm>
              <a:off x="0" y="1900763"/>
              <a:ext cx="6451943" cy="1020600"/>
            </a:xfrm>
            <a:prstGeom prst="rect">
              <a:avLst/>
            </a:prstGeom>
            <a:noFill/>
            <a:ln>
              <a:noFill/>
            </a:ln>
          </p:spPr>
          <p:txBody>
            <a:bodyPr spcFirstLastPara="1" wrap="square" lIns="500725" tIns="499850" rIns="500725" bIns="170675" anchor="t" anchorCtr="0">
              <a:noAutofit/>
            </a:bodyPr>
            <a:lstStyle/>
            <a:p>
              <a:pPr marL="228600" marR="0" lvl="1" indent="-228600" algn="l" rtl="0">
                <a:lnSpc>
                  <a:spcPct val="90000"/>
                </a:lnSpc>
                <a:spcBef>
                  <a:spcPts val="0"/>
                </a:spcBef>
                <a:spcAft>
                  <a:spcPts val="0"/>
                </a:spcAft>
                <a:buClr>
                  <a:schemeClr val="dk1"/>
                </a:buClr>
                <a:buSzPts val="2400"/>
                <a:buFont typeface="Corbel"/>
                <a:buChar char="•"/>
              </a:pPr>
              <a:r>
                <a:rPr lang="en-US" sz="2400" b="0" i="0" u="none" strike="noStrike" cap="none">
                  <a:solidFill>
                    <a:schemeClr val="dk1"/>
                  </a:solidFill>
                  <a:latin typeface="Corbel"/>
                  <a:ea typeface="Corbel"/>
                  <a:cs typeface="Corbel"/>
                  <a:sym typeface="Corbel"/>
                </a:rPr>
                <a:t>Microsoft Visual Studio 2019</a:t>
              </a:r>
              <a:endParaRPr/>
            </a:p>
          </p:txBody>
        </p:sp>
        <p:sp>
          <p:nvSpPr>
            <p:cNvPr id="168" name="Google Shape;168;p6"/>
            <p:cNvSpPr/>
            <p:nvPr/>
          </p:nvSpPr>
          <p:spPr>
            <a:xfrm>
              <a:off x="322597" y="1546523"/>
              <a:ext cx="4516360" cy="708480"/>
            </a:xfrm>
            <a:prstGeom prst="roundRect">
              <a:avLst>
                <a:gd name="adj" fmla="val 16667"/>
              </a:avLst>
            </a:prstGeom>
            <a:solidFill>
              <a:srgbClr val="25A6CD"/>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6"/>
            <p:cNvSpPr txBox="1"/>
            <p:nvPr/>
          </p:nvSpPr>
          <p:spPr>
            <a:xfrm>
              <a:off x="357182" y="1581108"/>
              <a:ext cx="4447190" cy="639310"/>
            </a:xfrm>
            <a:prstGeom prst="rect">
              <a:avLst/>
            </a:prstGeom>
            <a:noFill/>
            <a:ln>
              <a:noFill/>
            </a:ln>
          </p:spPr>
          <p:txBody>
            <a:bodyPr spcFirstLastPara="1" wrap="square" lIns="170700" tIns="0" rIns="170700" bIns="0" anchor="ctr" anchorCtr="0">
              <a:noAutofit/>
            </a:bodyPr>
            <a:lstStyle/>
            <a:p>
              <a:pPr marL="0" marR="0" lvl="0" indent="0" algn="l" rtl="0">
                <a:lnSpc>
                  <a:spcPct val="90000"/>
                </a:lnSpc>
                <a:spcBef>
                  <a:spcPts val="0"/>
                </a:spcBef>
                <a:spcAft>
                  <a:spcPts val="0"/>
                </a:spcAft>
                <a:buClr>
                  <a:schemeClr val="lt1"/>
                </a:buClr>
                <a:buSzPts val="2400"/>
                <a:buFont typeface="Corbel"/>
                <a:buNone/>
              </a:pPr>
              <a:r>
                <a:rPr lang="en-US" sz="2400" b="0" i="0" u="none" strike="noStrike" cap="none">
                  <a:solidFill>
                    <a:schemeClr val="lt1"/>
                  </a:solidFill>
                  <a:latin typeface="Corbel"/>
                  <a:ea typeface="Corbel"/>
                  <a:cs typeface="Corbel"/>
                  <a:sym typeface="Corbel"/>
                </a:rPr>
                <a:t>Môi trường lập trình</a:t>
              </a:r>
              <a:endParaRPr sz="2400" b="0" i="0" u="none" strike="noStrike" cap="none">
                <a:solidFill>
                  <a:schemeClr val="lt1"/>
                </a:solidFill>
                <a:latin typeface="Corbel"/>
                <a:ea typeface="Corbel"/>
                <a:cs typeface="Corbel"/>
                <a:sym typeface="Corbel"/>
              </a:endParaRPr>
            </a:p>
          </p:txBody>
        </p:sp>
        <p:sp>
          <p:nvSpPr>
            <p:cNvPr id="170" name="Google Shape;170;p6"/>
            <p:cNvSpPr/>
            <p:nvPr/>
          </p:nvSpPr>
          <p:spPr>
            <a:xfrm>
              <a:off x="0" y="3405203"/>
              <a:ext cx="6451943" cy="1020600"/>
            </a:xfrm>
            <a:prstGeom prst="rect">
              <a:avLst/>
            </a:prstGeom>
            <a:solidFill>
              <a:schemeClr val="lt1">
                <a:alpha val="89803"/>
              </a:schemeClr>
            </a:solidFill>
            <a:ln w="19050" cap="flat" cmpd="sng">
              <a:solidFill>
                <a:srgbClr val="25CCD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6"/>
            <p:cNvSpPr txBox="1"/>
            <p:nvPr/>
          </p:nvSpPr>
          <p:spPr>
            <a:xfrm>
              <a:off x="0" y="3405203"/>
              <a:ext cx="6451943" cy="1020600"/>
            </a:xfrm>
            <a:prstGeom prst="rect">
              <a:avLst/>
            </a:prstGeom>
            <a:noFill/>
            <a:ln>
              <a:noFill/>
            </a:ln>
          </p:spPr>
          <p:txBody>
            <a:bodyPr spcFirstLastPara="1" wrap="square" lIns="500725" tIns="499850" rIns="500725" bIns="170675" anchor="t" anchorCtr="0">
              <a:noAutofit/>
            </a:bodyPr>
            <a:lstStyle/>
            <a:p>
              <a:pPr marL="228600" marR="0" lvl="1" indent="-228600" algn="l" rtl="0">
                <a:lnSpc>
                  <a:spcPct val="90000"/>
                </a:lnSpc>
                <a:spcBef>
                  <a:spcPts val="0"/>
                </a:spcBef>
                <a:spcAft>
                  <a:spcPts val="0"/>
                </a:spcAft>
                <a:buClr>
                  <a:schemeClr val="dk1"/>
                </a:buClr>
                <a:buSzPts val="2400"/>
                <a:buFont typeface="Corbel"/>
                <a:buChar char="•"/>
              </a:pPr>
              <a:r>
                <a:rPr lang="en-US" sz="2400" b="0" i="0" u="none" strike="noStrike" cap="none">
                  <a:solidFill>
                    <a:schemeClr val="dk1"/>
                  </a:solidFill>
                  <a:latin typeface="Corbel"/>
                  <a:ea typeface="Corbel"/>
                  <a:cs typeface="Corbel"/>
                  <a:sym typeface="Corbel"/>
                </a:rPr>
                <a:t>Phần mềm Photoshop</a:t>
              </a:r>
              <a:endParaRPr/>
            </a:p>
          </p:txBody>
        </p:sp>
        <p:sp>
          <p:nvSpPr>
            <p:cNvPr id="172" name="Google Shape;172;p6"/>
            <p:cNvSpPr/>
            <p:nvPr/>
          </p:nvSpPr>
          <p:spPr>
            <a:xfrm>
              <a:off x="322597" y="3050963"/>
              <a:ext cx="4516360" cy="708480"/>
            </a:xfrm>
            <a:prstGeom prst="roundRect">
              <a:avLst>
                <a:gd name="adj" fmla="val 16667"/>
              </a:avLst>
            </a:prstGeom>
            <a:solidFill>
              <a:srgbClr val="25CCD6"/>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6"/>
            <p:cNvSpPr txBox="1"/>
            <p:nvPr/>
          </p:nvSpPr>
          <p:spPr>
            <a:xfrm>
              <a:off x="357182" y="3085548"/>
              <a:ext cx="4447190" cy="639310"/>
            </a:xfrm>
            <a:prstGeom prst="rect">
              <a:avLst/>
            </a:prstGeom>
            <a:noFill/>
            <a:ln>
              <a:noFill/>
            </a:ln>
          </p:spPr>
          <p:txBody>
            <a:bodyPr spcFirstLastPara="1" wrap="square" lIns="170700" tIns="0" rIns="170700" bIns="0" anchor="ctr" anchorCtr="0">
              <a:noAutofit/>
            </a:bodyPr>
            <a:lstStyle/>
            <a:p>
              <a:pPr marL="0" marR="0" lvl="0" indent="0" algn="l" rtl="0">
                <a:lnSpc>
                  <a:spcPct val="90000"/>
                </a:lnSpc>
                <a:spcBef>
                  <a:spcPts val="0"/>
                </a:spcBef>
                <a:spcAft>
                  <a:spcPts val="0"/>
                </a:spcAft>
                <a:buClr>
                  <a:schemeClr val="lt1"/>
                </a:buClr>
                <a:buSzPts val="2400"/>
                <a:buFont typeface="Corbel"/>
                <a:buNone/>
              </a:pPr>
              <a:r>
                <a:rPr lang="en-US" sz="2400" b="0" i="0" u="none" strike="noStrike" cap="none">
                  <a:solidFill>
                    <a:schemeClr val="lt1"/>
                  </a:solidFill>
                  <a:latin typeface="Corbel"/>
                  <a:ea typeface="Corbel"/>
                  <a:cs typeface="Corbel"/>
                  <a:sym typeface="Corbel"/>
                </a:rPr>
                <a:t>Công cụ hỗ trợ</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77"/>
        <p:cNvGrpSpPr/>
        <p:nvPr/>
      </p:nvGrpSpPr>
      <p:grpSpPr>
        <a:xfrm>
          <a:off x="0" y="0"/>
          <a:ext cx="0" cy="0"/>
          <a:chOff x="0" y="0"/>
          <a:chExt cx="0" cy="0"/>
        </a:xfrm>
      </p:grpSpPr>
      <p:sp>
        <p:nvSpPr>
          <p:cNvPr id="178" name="Google Shape;178;p7"/>
          <p:cNvSpPr/>
          <p:nvPr/>
        </p:nvSpPr>
        <p:spPr>
          <a:xfrm>
            <a:off x="231140" y="243840"/>
            <a:ext cx="11724640" cy="637793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7"/>
          <p:cNvSpPr/>
          <p:nvPr/>
        </p:nvSpPr>
        <p:spPr>
          <a:xfrm>
            <a:off x="231140" y="243840"/>
            <a:ext cx="11724640" cy="6377939"/>
          </a:xfrm>
          <a:prstGeom prst="rect">
            <a:avLst/>
          </a:prstGeom>
          <a:solidFill>
            <a:schemeClr val="accent1"/>
          </a:solid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0" name="Google Shape;180;p7"/>
          <p:cNvCxnSpPr/>
          <p:nvPr/>
        </p:nvCxnSpPr>
        <p:spPr>
          <a:xfrm>
            <a:off x="1978660" y="3733800"/>
            <a:ext cx="8229601" cy="0"/>
          </a:xfrm>
          <a:prstGeom prst="straightConnector1">
            <a:avLst/>
          </a:prstGeom>
          <a:noFill/>
          <a:ln w="10000" cap="flat" cmpd="sng">
            <a:solidFill>
              <a:srgbClr val="FFFFFF"/>
            </a:solidFill>
            <a:prstDash val="solid"/>
            <a:round/>
            <a:headEnd type="none" w="sm" len="sm"/>
            <a:tailEnd type="none" w="sm" len="sm"/>
          </a:ln>
        </p:spPr>
      </p:cxnSp>
      <p:sp>
        <p:nvSpPr>
          <p:cNvPr id="181" name="Google Shape;181;p7"/>
          <p:cNvSpPr/>
          <p:nvPr/>
        </p:nvSpPr>
        <p:spPr>
          <a:xfrm>
            <a:off x="231140" y="243840"/>
            <a:ext cx="11724640" cy="6377939"/>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2" name="Google Shape;182;p7" descr="Các tính năng mới của C# 7.x | Comdy"/>
          <p:cNvPicPr preferRelativeResize="0"/>
          <p:nvPr/>
        </p:nvPicPr>
        <p:blipFill rotWithShape="1">
          <a:blip r:embed="rId3">
            <a:alphaModFix amt="35000"/>
          </a:blip>
          <a:srcRect t="1681" r="1" b="1606"/>
          <a:stretch/>
        </p:blipFill>
        <p:spPr>
          <a:xfrm>
            <a:off x="231140" y="246888"/>
            <a:ext cx="11732261" cy="6382512"/>
          </a:xfrm>
          <a:prstGeom prst="rect">
            <a:avLst/>
          </a:prstGeom>
          <a:noFill/>
          <a:ln>
            <a:noFill/>
          </a:ln>
        </p:spPr>
      </p:pic>
      <p:cxnSp>
        <p:nvCxnSpPr>
          <p:cNvPr id="183" name="Google Shape;183;p7"/>
          <p:cNvCxnSpPr/>
          <p:nvPr/>
        </p:nvCxnSpPr>
        <p:spPr>
          <a:xfrm>
            <a:off x="1978660" y="3733800"/>
            <a:ext cx="8229601" cy="0"/>
          </a:xfrm>
          <a:prstGeom prst="straightConnector1">
            <a:avLst/>
          </a:prstGeom>
          <a:noFill/>
          <a:ln w="10000" cap="flat" cmpd="sng">
            <a:solidFill>
              <a:srgbClr val="FFFFFF"/>
            </a:solidFill>
            <a:prstDash val="solid"/>
            <a:round/>
            <a:headEnd type="none" w="sm" len="sm"/>
            <a:tailEnd type="none" w="sm" len="sm"/>
          </a:ln>
        </p:spPr>
      </p:cxnSp>
      <p:sp>
        <p:nvSpPr>
          <p:cNvPr id="184" name="Google Shape;184;p7"/>
          <p:cNvSpPr txBox="1">
            <a:spLocks noGrp="1"/>
          </p:cNvSpPr>
          <p:nvPr>
            <p:ph type="title"/>
          </p:nvPr>
        </p:nvSpPr>
        <p:spPr>
          <a:xfrm>
            <a:off x="1109980" y="882376"/>
            <a:ext cx="9966960" cy="292608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FFFFFF"/>
              </a:buClr>
              <a:buSzPts val="7200"/>
              <a:buFont typeface="Corbel"/>
              <a:buNone/>
            </a:pPr>
            <a:r>
              <a:rPr lang="en-US" sz="7200" b="1" cap="none">
                <a:solidFill>
                  <a:srgbClr val="FFFFFF"/>
                </a:solidFill>
                <a:latin typeface="Corbel"/>
                <a:ea typeface="Corbel"/>
                <a:cs typeface="Corbel"/>
                <a:sym typeface="Corbel"/>
              </a:rPr>
              <a:t>GIỚI THIỆU CÔNG NGHỆ</a:t>
            </a:r>
            <a:endParaRPr/>
          </a:p>
        </p:txBody>
      </p:sp>
      <p:sp>
        <p:nvSpPr>
          <p:cNvPr id="185" name="Google Shape;185;p7"/>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FFFFFF"/>
                </a:solidFill>
                <a:latin typeface="Corbel"/>
                <a:ea typeface="Corbel"/>
                <a:cs typeface="Corbel"/>
                <a:sym typeface="Corbel"/>
              </a:rPr>
              <a:t>7</a:t>
            </a:fld>
            <a:endParaRPr>
              <a:solidFill>
                <a:srgbClr val="FFFFFF"/>
              </a:solidFill>
              <a:latin typeface="Corbel"/>
              <a:ea typeface="Corbel"/>
              <a:cs typeface="Corbel"/>
              <a:sym typeface="Corbe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84"/>
                                        </p:tgtEl>
                                        <p:attrNameLst>
                                          <p:attrName>style.visibility</p:attrName>
                                        </p:attrNameLst>
                                      </p:cBhvr>
                                      <p:to>
                                        <p:strVal val="visible"/>
                                      </p:to>
                                    </p:set>
                                    <p:animEffect transition="in" filter="fade">
                                      <p:cBhvr>
                                        <p:cTn id="7" dur="40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89"/>
        <p:cNvGrpSpPr/>
        <p:nvPr/>
      </p:nvGrpSpPr>
      <p:grpSpPr>
        <a:xfrm>
          <a:off x="0" y="0"/>
          <a:ext cx="0" cy="0"/>
          <a:chOff x="0" y="0"/>
          <a:chExt cx="0" cy="0"/>
        </a:xfrm>
      </p:grpSpPr>
      <p:sp>
        <p:nvSpPr>
          <p:cNvPr id="190" name="Google Shape;190;p8"/>
          <p:cNvSpPr/>
          <p:nvPr/>
        </p:nvSpPr>
        <p:spPr>
          <a:xfrm>
            <a:off x="231140" y="243840"/>
            <a:ext cx="11724640" cy="6377939"/>
          </a:xfrm>
          <a:prstGeom prst="rect">
            <a:avLst/>
          </a:prstGeom>
          <a:solidFill>
            <a:schemeClr val="accent1"/>
          </a:solid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8"/>
          <p:cNvSpPr txBox="1">
            <a:spLocks noGrp="1"/>
          </p:cNvSpPr>
          <p:nvPr>
            <p:ph type="title"/>
          </p:nvPr>
        </p:nvSpPr>
        <p:spPr>
          <a:xfrm>
            <a:off x="1143000" y="609600"/>
            <a:ext cx="6693061" cy="13563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imes New Roman"/>
              <a:buNone/>
            </a:pPr>
            <a:r>
              <a:rPr lang="en-US">
                <a:solidFill>
                  <a:schemeClr val="lt1"/>
                </a:solidFill>
              </a:rPr>
              <a:t>Ngôn ngữ lập trình C#</a:t>
            </a:r>
            <a:endParaRPr/>
          </a:p>
        </p:txBody>
      </p:sp>
      <p:pic>
        <p:nvPicPr>
          <p:cNvPr id="192" name="Google Shape;192;p8" descr="7 ngôn ngữ lập trình web hàng đầu trong năm 2020 | Green Academy Việt Nam"/>
          <p:cNvPicPr preferRelativeResize="0"/>
          <p:nvPr/>
        </p:nvPicPr>
        <p:blipFill rotWithShape="1">
          <a:blip r:embed="rId3">
            <a:alphaModFix/>
          </a:blip>
          <a:srcRect l="29304" r="38532" b="-1"/>
          <a:stretch/>
        </p:blipFill>
        <p:spPr>
          <a:xfrm>
            <a:off x="8207830" y="243840"/>
            <a:ext cx="3740394" cy="6377939"/>
          </a:xfrm>
          <a:prstGeom prst="rect">
            <a:avLst/>
          </a:prstGeom>
          <a:noFill/>
          <a:ln>
            <a:noFill/>
          </a:ln>
        </p:spPr>
      </p:pic>
      <p:sp>
        <p:nvSpPr>
          <p:cNvPr id="193" name="Google Shape;193;p8"/>
          <p:cNvSpPr/>
          <p:nvPr/>
        </p:nvSpPr>
        <p:spPr>
          <a:xfrm>
            <a:off x="231140" y="243840"/>
            <a:ext cx="11724640" cy="6377939"/>
          </a:xfrm>
          <a:prstGeom prst="rect">
            <a:avLst/>
          </a:prstGeom>
          <a:no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8"/>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FFFFFF"/>
                </a:solidFill>
              </a:rPr>
              <a:t>8</a:t>
            </a:fld>
            <a:endParaRPr>
              <a:solidFill>
                <a:srgbClr val="FFFFFF"/>
              </a:solidFill>
            </a:endParaRPr>
          </a:p>
        </p:txBody>
      </p:sp>
      <p:grpSp>
        <p:nvGrpSpPr>
          <p:cNvPr id="195" name="Google Shape;195;p8"/>
          <p:cNvGrpSpPr/>
          <p:nvPr/>
        </p:nvGrpSpPr>
        <p:grpSpPr>
          <a:xfrm>
            <a:off x="1143000" y="2117439"/>
            <a:ext cx="6693061" cy="3918521"/>
            <a:chOff x="0" y="60039"/>
            <a:chExt cx="6693061" cy="3918521"/>
          </a:xfrm>
        </p:grpSpPr>
        <p:sp>
          <p:nvSpPr>
            <p:cNvPr id="196" name="Google Shape;196;p8"/>
            <p:cNvSpPr/>
            <p:nvPr/>
          </p:nvSpPr>
          <p:spPr>
            <a:xfrm>
              <a:off x="0" y="60039"/>
              <a:ext cx="6693061" cy="942910"/>
            </a:xfrm>
            <a:prstGeom prst="roundRect">
              <a:avLst>
                <a:gd name="adj" fmla="val 16667"/>
              </a:avLst>
            </a:prstGeom>
            <a:gradFill>
              <a:gsLst>
                <a:gs pos="0">
                  <a:srgbClr val="24CED7"/>
                </a:gs>
                <a:gs pos="90000">
                  <a:srgbClr val="1FD2DB"/>
                </a:gs>
                <a:gs pos="100000">
                  <a:srgbClr val="0FC8D2"/>
                </a:gs>
              </a:gsLst>
              <a:path path="circle">
                <a:fillToRect l="50000" t="50000" r="50000" b="50000"/>
              </a:path>
              <a:tileRect/>
            </a:gra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8"/>
            <p:cNvSpPr txBox="1"/>
            <p:nvPr/>
          </p:nvSpPr>
          <p:spPr>
            <a:xfrm>
              <a:off x="46029" y="106068"/>
              <a:ext cx="6601003" cy="850852"/>
            </a:xfrm>
            <a:prstGeom prst="rect">
              <a:avLst/>
            </a:prstGeom>
            <a:noFill/>
            <a:ln>
              <a:noFill/>
            </a:ln>
          </p:spPr>
          <p:txBody>
            <a:bodyPr spcFirstLastPara="1" wrap="square" lIns="64750" tIns="64750" rIns="64750" bIns="64750" anchor="ctr" anchorCtr="0">
              <a:noAutofit/>
            </a:bodyPr>
            <a:lstStyle/>
            <a:p>
              <a:pPr marL="0" marR="0" lvl="0" indent="0" algn="l" rtl="0">
                <a:lnSpc>
                  <a:spcPct val="90000"/>
                </a:lnSpc>
                <a:spcBef>
                  <a:spcPts val="0"/>
                </a:spcBef>
                <a:spcAft>
                  <a:spcPts val="0"/>
                </a:spcAft>
                <a:buClr>
                  <a:schemeClr val="lt1"/>
                </a:buClr>
                <a:buSzPts val="1700"/>
                <a:buFont typeface="Corbel"/>
                <a:buNone/>
              </a:pPr>
              <a:r>
                <a:rPr lang="en-US" sz="1700" b="0" i="0" u="none" strike="noStrike" cap="none">
                  <a:solidFill>
                    <a:schemeClr val="lt1"/>
                  </a:solidFill>
                  <a:latin typeface="Corbel"/>
                  <a:ea typeface="Corbel"/>
                  <a:cs typeface="Corbel"/>
                  <a:sym typeface="Corbel"/>
                </a:rPr>
                <a:t>Được phát triển bởi Microsoft vào năm 2000.</a:t>
              </a:r>
              <a:endParaRPr/>
            </a:p>
          </p:txBody>
        </p:sp>
        <p:sp>
          <p:nvSpPr>
            <p:cNvPr id="198" name="Google Shape;198;p8"/>
            <p:cNvSpPr/>
            <p:nvPr/>
          </p:nvSpPr>
          <p:spPr>
            <a:xfrm>
              <a:off x="0" y="1051909"/>
              <a:ext cx="6693061" cy="942910"/>
            </a:xfrm>
            <a:prstGeom prst="roundRect">
              <a:avLst>
                <a:gd name="adj" fmla="val 16667"/>
              </a:avLst>
            </a:prstGeom>
            <a:gradFill>
              <a:gsLst>
                <a:gs pos="0">
                  <a:srgbClr val="24CED7"/>
                </a:gs>
                <a:gs pos="90000">
                  <a:srgbClr val="1FD2DB"/>
                </a:gs>
                <a:gs pos="100000">
                  <a:srgbClr val="0FC8D2"/>
                </a:gs>
              </a:gsLst>
              <a:path path="circle">
                <a:fillToRect l="50000" t="50000" r="50000" b="50000"/>
              </a:path>
              <a:tileRect/>
            </a:gra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txBox="1"/>
            <p:nvPr/>
          </p:nvSpPr>
          <p:spPr>
            <a:xfrm>
              <a:off x="46029" y="1097938"/>
              <a:ext cx="6601003" cy="850852"/>
            </a:xfrm>
            <a:prstGeom prst="rect">
              <a:avLst/>
            </a:prstGeom>
            <a:noFill/>
            <a:ln>
              <a:noFill/>
            </a:ln>
          </p:spPr>
          <p:txBody>
            <a:bodyPr spcFirstLastPara="1" wrap="square" lIns="64750" tIns="64750" rIns="64750" bIns="64750" anchor="ctr" anchorCtr="0">
              <a:noAutofit/>
            </a:bodyPr>
            <a:lstStyle/>
            <a:p>
              <a:pPr marL="0" marR="0" lvl="0" indent="0" algn="l" rtl="0">
                <a:lnSpc>
                  <a:spcPct val="90000"/>
                </a:lnSpc>
                <a:spcBef>
                  <a:spcPts val="0"/>
                </a:spcBef>
                <a:spcAft>
                  <a:spcPts val="0"/>
                </a:spcAft>
                <a:buClr>
                  <a:schemeClr val="lt1"/>
                </a:buClr>
                <a:buSzPts val="1700"/>
                <a:buFont typeface="Corbel"/>
                <a:buNone/>
              </a:pPr>
              <a:r>
                <a:rPr lang="en-US" sz="1700" b="0" i="0" u="none" strike="noStrike" cap="none">
                  <a:solidFill>
                    <a:schemeClr val="lt1"/>
                  </a:solidFill>
                  <a:latin typeface="Corbel"/>
                  <a:ea typeface="Corbel"/>
                  <a:cs typeface="Corbel"/>
                  <a:sym typeface="Corbel"/>
                </a:rPr>
                <a:t>C# là ngôn ngữ lập trình hiện đại, hướng đối tượng</a:t>
              </a:r>
              <a:endParaRPr/>
            </a:p>
          </p:txBody>
        </p:sp>
        <p:sp>
          <p:nvSpPr>
            <p:cNvPr id="200" name="Google Shape;200;p8"/>
            <p:cNvSpPr/>
            <p:nvPr/>
          </p:nvSpPr>
          <p:spPr>
            <a:xfrm>
              <a:off x="0" y="2043780"/>
              <a:ext cx="6693061" cy="942910"/>
            </a:xfrm>
            <a:prstGeom prst="roundRect">
              <a:avLst>
                <a:gd name="adj" fmla="val 16667"/>
              </a:avLst>
            </a:prstGeom>
            <a:gradFill>
              <a:gsLst>
                <a:gs pos="0">
                  <a:srgbClr val="24CED7"/>
                </a:gs>
                <a:gs pos="90000">
                  <a:srgbClr val="1FD2DB"/>
                </a:gs>
                <a:gs pos="100000">
                  <a:srgbClr val="0FC8D2"/>
                </a:gs>
              </a:gsLst>
              <a:path path="circle">
                <a:fillToRect l="50000" t="50000" r="50000" b="50000"/>
              </a:path>
              <a:tileRect/>
            </a:gra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8"/>
            <p:cNvSpPr txBox="1"/>
            <p:nvPr/>
          </p:nvSpPr>
          <p:spPr>
            <a:xfrm>
              <a:off x="46029" y="2089809"/>
              <a:ext cx="6601003" cy="850852"/>
            </a:xfrm>
            <a:prstGeom prst="rect">
              <a:avLst/>
            </a:prstGeom>
            <a:noFill/>
            <a:ln>
              <a:noFill/>
            </a:ln>
          </p:spPr>
          <p:txBody>
            <a:bodyPr spcFirstLastPara="1" wrap="square" lIns="64750" tIns="64750" rIns="64750" bIns="64750" anchor="ctr" anchorCtr="0">
              <a:noAutofit/>
            </a:bodyPr>
            <a:lstStyle/>
            <a:p>
              <a:pPr marL="0" marR="0" lvl="0" indent="0" algn="l" rtl="0">
                <a:lnSpc>
                  <a:spcPct val="90000"/>
                </a:lnSpc>
                <a:spcBef>
                  <a:spcPts val="0"/>
                </a:spcBef>
                <a:spcAft>
                  <a:spcPts val="0"/>
                </a:spcAft>
                <a:buClr>
                  <a:schemeClr val="lt1"/>
                </a:buClr>
                <a:buSzPts val="1700"/>
                <a:buFont typeface="Corbel"/>
                <a:buNone/>
              </a:pPr>
              <a:r>
                <a:rPr lang="en-US" sz="1700" b="0" i="0" u="none" strike="noStrike" cap="none">
                  <a:solidFill>
                    <a:schemeClr val="lt1"/>
                  </a:solidFill>
                  <a:latin typeface="Corbel"/>
                  <a:ea typeface="Corbel"/>
                  <a:cs typeface="Corbel"/>
                  <a:sym typeface="Corbel"/>
                </a:rPr>
                <a:t>Được xây dựng trên nền tảng 2 ngôn ngữ mạnh nhất là C++ và Java</a:t>
              </a:r>
              <a:endParaRPr/>
            </a:p>
          </p:txBody>
        </p:sp>
        <p:sp>
          <p:nvSpPr>
            <p:cNvPr id="202" name="Google Shape;202;p8"/>
            <p:cNvSpPr/>
            <p:nvPr/>
          </p:nvSpPr>
          <p:spPr>
            <a:xfrm>
              <a:off x="0" y="3035650"/>
              <a:ext cx="6693061" cy="942910"/>
            </a:xfrm>
            <a:prstGeom prst="roundRect">
              <a:avLst>
                <a:gd name="adj" fmla="val 16667"/>
              </a:avLst>
            </a:prstGeom>
            <a:gradFill>
              <a:gsLst>
                <a:gs pos="0">
                  <a:srgbClr val="24CED7"/>
                </a:gs>
                <a:gs pos="90000">
                  <a:srgbClr val="1FD2DB"/>
                </a:gs>
                <a:gs pos="100000">
                  <a:srgbClr val="0FC8D2"/>
                </a:gs>
              </a:gsLst>
              <a:path path="circle">
                <a:fillToRect l="50000" t="50000" r="50000" b="50000"/>
              </a:path>
              <a:tileRect/>
            </a:gra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txBox="1"/>
            <p:nvPr/>
          </p:nvSpPr>
          <p:spPr>
            <a:xfrm>
              <a:off x="46029" y="3081679"/>
              <a:ext cx="6601003" cy="850852"/>
            </a:xfrm>
            <a:prstGeom prst="rect">
              <a:avLst/>
            </a:prstGeom>
            <a:noFill/>
            <a:ln>
              <a:noFill/>
            </a:ln>
          </p:spPr>
          <p:txBody>
            <a:bodyPr spcFirstLastPara="1" wrap="square" lIns="64750" tIns="64750" rIns="64750" bIns="64750" anchor="ctr" anchorCtr="0">
              <a:noAutofit/>
            </a:bodyPr>
            <a:lstStyle/>
            <a:p>
              <a:pPr marL="0" marR="0" lvl="0" indent="0" algn="l" rtl="0">
                <a:lnSpc>
                  <a:spcPct val="90000"/>
                </a:lnSpc>
                <a:spcBef>
                  <a:spcPts val="0"/>
                </a:spcBef>
                <a:spcAft>
                  <a:spcPts val="0"/>
                </a:spcAft>
                <a:buClr>
                  <a:schemeClr val="lt1"/>
                </a:buClr>
                <a:buSzPts val="1700"/>
                <a:buFont typeface="Corbel"/>
                <a:buNone/>
              </a:pPr>
              <a:r>
                <a:rPr lang="en-US" sz="1700" b="0" i="0" u="none" strike="noStrike" cap="none">
                  <a:solidFill>
                    <a:schemeClr val="lt1"/>
                  </a:solidFill>
                  <a:latin typeface="Corbel"/>
                  <a:ea typeface="Corbel"/>
                  <a:cs typeface="Corbel"/>
                  <a:sym typeface="Corbel"/>
                </a:rPr>
                <a:t>Với sự hỗ trợ mạnh mẽ của .NET Framework giúp cho việc phát triển một ứng dụng Windows Forms hay WPF, phát triển game, ứng dụng Web,… trở nên dễ dàng</a:t>
              </a:r>
              <a:endParaRPr sz="1700" b="0" i="0" u="none" strike="noStrike" cap="none">
                <a:solidFill>
                  <a:schemeClr val="lt1"/>
                </a:solidFill>
                <a:latin typeface="Corbel"/>
                <a:ea typeface="Corbel"/>
                <a:cs typeface="Corbel"/>
                <a:sym typeface="Corbe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07"/>
        <p:cNvGrpSpPr/>
        <p:nvPr/>
      </p:nvGrpSpPr>
      <p:grpSpPr>
        <a:xfrm>
          <a:off x="0" y="0"/>
          <a:ext cx="0" cy="0"/>
          <a:chOff x="0" y="0"/>
          <a:chExt cx="0" cy="0"/>
        </a:xfrm>
      </p:grpSpPr>
      <p:sp>
        <p:nvSpPr>
          <p:cNvPr id="208" name="Google Shape;208;p9"/>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Font typeface="Times New Roman"/>
              <a:buNone/>
            </a:pPr>
            <a:r>
              <a:rPr lang="en-US"/>
              <a:t>Lịch sử phát triển</a:t>
            </a:r>
            <a:endParaRPr/>
          </a:p>
        </p:txBody>
      </p:sp>
      <p:pic>
        <p:nvPicPr>
          <p:cNvPr id="209" name="Google Shape;209;p9" descr="Ngôn ngữ lập trình C# như thế nào so với Java, PHP, C, C++"/>
          <p:cNvPicPr preferRelativeResize="0"/>
          <p:nvPr/>
        </p:nvPicPr>
        <p:blipFill rotWithShape="1">
          <a:blip r:embed="rId3">
            <a:alphaModFix/>
          </a:blip>
          <a:srcRect/>
          <a:stretch/>
        </p:blipFill>
        <p:spPr>
          <a:xfrm>
            <a:off x="517598" y="2355046"/>
            <a:ext cx="4887779" cy="2798252"/>
          </a:xfrm>
          <a:prstGeom prst="rect">
            <a:avLst/>
          </a:prstGeom>
          <a:noFill/>
          <a:ln>
            <a:noFill/>
          </a:ln>
        </p:spPr>
      </p:pic>
      <p:sp>
        <p:nvSpPr>
          <p:cNvPr id="210" name="Google Shape;210;p9"/>
          <p:cNvSpPr txBox="1">
            <a:spLocks noGrp="1"/>
          </p:cNvSpPr>
          <p:nvPr>
            <p:ph type="body" idx="1"/>
          </p:nvPr>
        </p:nvSpPr>
        <p:spPr>
          <a:xfrm>
            <a:off x="5667106" y="2038583"/>
            <a:ext cx="6524894" cy="4038600"/>
          </a:xfrm>
          <a:prstGeom prst="rect">
            <a:avLst/>
          </a:prstGeom>
          <a:noFill/>
          <a:ln>
            <a:noFill/>
          </a:ln>
        </p:spPr>
        <p:txBody>
          <a:bodyPr spcFirstLastPara="1" wrap="square" lIns="91425" tIns="45700" rIns="91425" bIns="45700" anchor="t" anchorCtr="0">
            <a:noAutofit/>
          </a:bodyPr>
          <a:lstStyle/>
          <a:p>
            <a:pPr marL="228600" lvl="0" indent="-234441" algn="l" rtl="0">
              <a:lnSpc>
                <a:spcPct val="70000"/>
              </a:lnSpc>
              <a:spcBef>
                <a:spcPts val="0"/>
              </a:spcBef>
              <a:spcAft>
                <a:spcPts val="0"/>
              </a:spcAft>
              <a:buSzPts val="2572"/>
              <a:buChar char="•"/>
            </a:pPr>
            <a:r>
              <a:rPr lang="en-US" sz="2715"/>
              <a:t>C# 1.0 →  .NET Framework 1.0/1.1</a:t>
            </a:r>
            <a:endParaRPr sz="2715"/>
          </a:p>
          <a:p>
            <a:pPr marL="228600" lvl="0" indent="-234441" algn="l" rtl="0">
              <a:lnSpc>
                <a:spcPct val="70000"/>
              </a:lnSpc>
              <a:spcBef>
                <a:spcPts val="1400"/>
              </a:spcBef>
              <a:spcAft>
                <a:spcPts val="0"/>
              </a:spcAft>
              <a:buSzPts val="2572"/>
              <a:buChar char="•"/>
            </a:pPr>
            <a:r>
              <a:rPr lang="en-US" sz="2715"/>
              <a:t>C# 2.0 →  .NET Framework 2.0</a:t>
            </a:r>
            <a:endParaRPr sz="2715"/>
          </a:p>
          <a:p>
            <a:pPr marL="228600" lvl="0" indent="-234441" algn="l" rtl="0">
              <a:lnSpc>
                <a:spcPct val="70000"/>
              </a:lnSpc>
              <a:spcBef>
                <a:spcPts val="1400"/>
              </a:spcBef>
              <a:spcAft>
                <a:spcPts val="0"/>
              </a:spcAft>
              <a:buSzPts val="2572"/>
              <a:buChar char="•"/>
            </a:pPr>
            <a:r>
              <a:rPr lang="en-US" sz="2715"/>
              <a:t>C# 3.0 →  .NET Framework 3.0/3.5</a:t>
            </a:r>
            <a:endParaRPr sz="2715"/>
          </a:p>
          <a:p>
            <a:pPr marL="228600" lvl="0" indent="-234441" algn="l" rtl="0">
              <a:lnSpc>
                <a:spcPct val="70000"/>
              </a:lnSpc>
              <a:spcBef>
                <a:spcPts val="1400"/>
              </a:spcBef>
              <a:spcAft>
                <a:spcPts val="0"/>
              </a:spcAft>
              <a:buSzPts val="2572"/>
              <a:buChar char="•"/>
            </a:pPr>
            <a:r>
              <a:rPr lang="en-US" sz="2715"/>
              <a:t>C# 4.0 →  .NET Framework 4.0</a:t>
            </a:r>
            <a:endParaRPr sz="2715"/>
          </a:p>
          <a:p>
            <a:pPr marL="228600" lvl="0" indent="-234441" algn="l" rtl="0">
              <a:lnSpc>
                <a:spcPct val="70000"/>
              </a:lnSpc>
              <a:spcBef>
                <a:spcPts val="1400"/>
              </a:spcBef>
              <a:spcAft>
                <a:spcPts val="0"/>
              </a:spcAft>
              <a:buSzPts val="2572"/>
              <a:buChar char="•"/>
            </a:pPr>
            <a:r>
              <a:rPr lang="en-US" sz="2715"/>
              <a:t>C# 5.0 →  .NET Framework 4.5</a:t>
            </a:r>
            <a:endParaRPr sz="2715"/>
          </a:p>
          <a:p>
            <a:pPr marL="228600" lvl="0" indent="-234441" algn="l" rtl="0">
              <a:lnSpc>
                <a:spcPct val="70000"/>
              </a:lnSpc>
              <a:spcBef>
                <a:spcPts val="1400"/>
              </a:spcBef>
              <a:spcAft>
                <a:spcPts val="0"/>
              </a:spcAft>
              <a:buSzPts val="2572"/>
              <a:buChar char="•"/>
            </a:pPr>
            <a:r>
              <a:rPr lang="en-US" sz="2715"/>
              <a:t>C# 6.0 →  .NET Framework 4.6</a:t>
            </a:r>
            <a:endParaRPr sz="2715"/>
          </a:p>
          <a:p>
            <a:pPr marL="228600" lvl="0" indent="-234441" algn="l" rtl="0">
              <a:lnSpc>
                <a:spcPct val="70000"/>
              </a:lnSpc>
              <a:spcBef>
                <a:spcPts val="1400"/>
              </a:spcBef>
              <a:spcAft>
                <a:spcPts val="0"/>
              </a:spcAft>
              <a:buSzPts val="2572"/>
              <a:buChar char="•"/>
            </a:pPr>
            <a:r>
              <a:rPr lang="en-US" sz="2715"/>
              <a:t>C# 7.0, 7.1, 7.2, 7.3 →  .NET Core</a:t>
            </a:r>
            <a:endParaRPr sz="2715"/>
          </a:p>
          <a:p>
            <a:pPr marL="228600" lvl="0" indent="-234441" algn="l" rtl="0">
              <a:lnSpc>
                <a:spcPct val="70000"/>
              </a:lnSpc>
              <a:spcBef>
                <a:spcPts val="1400"/>
              </a:spcBef>
              <a:spcAft>
                <a:spcPts val="0"/>
              </a:spcAft>
              <a:buSzPts val="2572"/>
              <a:buChar char="•"/>
            </a:pPr>
            <a:r>
              <a:rPr lang="en-US" sz="2715"/>
              <a:t>C# 8.0 →  .NET Core 3.0</a:t>
            </a:r>
            <a:endParaRPr sz="2715"/>
          </a:p>
          <a:p>
            <a:pPr marL="228600" lvl="0" indent="-71120" algn="l" rtl="0">
              <a:lnSpc>
                <a:spcPct val="70000"/>
              </a:lnSpc>
              <a:spcBef>
                <a:spcPts val="1400"/>
              </a:spcBef>
              <a:spcAft>
                <a:spcPts val="0"/>
              </a:spcAft>
              <a:buSzPts val="572"/>
              <a:buNone/>
            </a:pPr>
            <a:endParaRPr sz="2715"/>
          </a:p>
          <a:p>
            <a:pPr marL="228600" lvl="0" indent="-71120" algn="l" rtl="0">
              <a:lnSpc>
                <a:spcPct val="70000"/>
              </a:lnSpc>
              <a:spcBef>
                <a:spcPts val="1400"/>
              </a:spcBef>
              <a:spcAft>
                <a:spcPts val="0"/>
              </a:spcAft>
              <a:buSzPts val="572"/>
              <a:buNone/>
            </a:pPr>
            <a:endParaRPr sz="2715"/>
          </a:p>
          <a:p>
            <a:pPr marL="228600" lvl="0" indent="-71120" algn="l" rtl="0">
              <a:lnSpc>
                <a:spcPct val="70000"/>
              </a:lnSpc>
              <a:spcBef>
                <a:spcPts val="1400"/>
              </a:spcBef>
              <a:spcAft>
                <a:spcPts val="0"/>
              </a:spcAft>
              <a:buSzPts val="572"/>
              <a:buNone/>
            </a:pPr>
            <a:endParaRPr sz="2715"/>
          </a:p>
          <a:p>
            <a:pPr marL="228600" lvl="0" indent="-71120" algn="l" rtl="0">
              <a:lnSpc>
                <a:spcPct val="70000"/>
              </a:lnSpc>
              <a:spcBef>
                <a:spcPts val="1400"/>
              </a:spcBef>
              <a:spcAft>
                <a:spcPts val="0"/>
              </a:spcAft>
              <a:buSzPts val="572"/>
              <a:buNone/>
            </a:pPr>
            <a:endParaRPr sz="2715"/>
          </a:p>
          <a:p>
            <a:pPr marL="228600" lvl="0" indent="-71120" algn="l" rtl="0">
              <a:lnSpc>
                <a:spcPct val="70000"/>
              </a:lnSpc>
              <a:spcBef>
                <a:spcPts val="1400"/>
              </a:spcBef>
              <a:spcAft>
                <a:spcPts val="0"/>
              </a:spcAft>
              <a:buSzPts val="572"/>
              <a:buNone/>
            </a:pPr>
            <a:endParaRPr sz="2715"/>
          </a:p>
          <a:p>
            <a:pPr marL="228600" lvl="0" indent="-71120" algn="l" rtl="0">
              <a:lnSpc>
                <a:spcPct val="70000"/>
              </a:lnSpc>
              <a:spcBef>
                <a:spcPts val="1400"/>
              </a:spcBef>
              <a:spcAft>
                <a:spcPts val="0"/>
              </a:spcAft>
              <a:buSzPts val="572"/>
              <a:buNone/>
            </a:pPr>
            <a:endParaRPr sz="2715"/>
          </a:p>
          <a:p>
            <a:pPr marL="228600" lvl="0" indent="-71120" algn="l" rtl="0">
              <a:lnSpc>
                <a:spcPct val="70000"/>
              </a:lnSpc>
              <a:spcBef>
                <a:spcPts val="1400"/>
              </a:spcBef>
              <a:spcAft>
                <a:spcPts val="0"/>
              </a:spcAft>
              <a:buSzPts val="572"/>
              <a:buNone/>
            </a:pPr>
            <a:endParaRPr sz="2715"/>
          </a:p>
          <a:p>
            <a:pPr marL="228600" lvl="0" indent="-71120" algn="l" rtl="0">
              <a:lnSpc>
                <a:spcPct val="70000"/>
              </a:lnSpc>
              <a:spcBef>
                <a:spcPts val="1400"/>
              </a:spcBef>
              <a:spcAft>
                <a:spcPts val="0"/>
              </a:spcAft>
              <a:buSzPts val="572"/>
              <a:buNone/>
            </a:pPr>
            <a:endParaRPr sz="2715"/>
          </a:p>
        </p:txBody>
      </p:sp>
      <p:sp>
        <p:nvSpPr>
          <p:cNvPr id="211" name="Google Shape;211;p9"/>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0">
                                            <p:txEl>
                                              <p:pRg st="0" end="0"/>
                                            </p:txEl>
                                          </p:spTgt>
                                        </p:tgtEl>
                                        <p:attrNameLst>
                                          <p:attrName>style.visibility</p:attrName>
                                        </p:attrNameLst>
                                      </p:cBhvr>
                                      <p:to>
                                        <p:strVal val="visible"/>
                                      </p:to>
                                    </p:set>
                                    <p:animEffect transition="in" filter="fade">
                                      <p:cBhvr>
                                        <p:cTn id="7" dur="500"/>
                                        <p:tgtEl>
                                          <p:spTgt spid="2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0">
                                            <p:txEl>
                                              <p:pRg st="1" end="1"/>
                                            </p:txEl>
                                          </p:spTgt>
                                        </p:tgtEl>
                                        <p:attrNameLst>
                                          <p:attrName>style.visibility</p:attrName>
                                        </p:attrNameLst>
                                      </p:cBhvr>
                                      <p:to>
                                        <p:strVal val="visible"/>
                                      </p:to>
                                    </p:set>
                                    <p:animEffect transition="in" filter="fade">
                                      <p:cBhvr>
                                        <p:cTn id="12" dur="500"/>
                                        <p:tgtEl>
                                          <p:spTgt spid="2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0">
                                            <p:txEl>
                                              <p:pRg st="2" end="2"/>
                                            </p:txEl>
                                          </p:spTgt>
                                        </p:tgtEl>
                                        <p:attrNameLst>
                                          <p:attrName>style.visibility</p:attrName>
                                        </p:attrNameLst>
                                      </p:cBhvr>
                                      <p:to>
                                        <p:strVal val="visible"/>
                                      </p:to>
                                    </p:set>
                                    <p:animEffect transition="in" filter="fade">
                                      <p:cBhvr>
                                        <p:cTn id="17" dur="500"/>
                                        <p:tgtEl>
                                          <p:spTgt spid="2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0">
                                            <p:txEl>
                                              <p:pRg st="3" end="3"/>
                                            </p:txEl>
                                          </p:spTgt>
                                        </p:tgtEl>
                                        <p:attrNameLst>
                                          <p:attrName>style.visibility</p:attrName>
                                        </p:attrNameLst>
                                      </p:cBhvr>
                                      <p:to>
                                        <p:strVal val="visible"/>
                                      </p:to>
                                    </p:set>
                                    <p:animEffect transition="in" filter="fade">
                                      <p:cBhvr>
                                        <p:cTn id="22" dur="500"/>
                                        <p:tgtEl>
                                          <p:spTgt spid="2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0">
                                            <p:txEl>
                                              <p:pRg st="4" end="4"/>
                                            </p:txEl>
                                          </p:spTgt>
                                        </p:tgtEl>
                                        <p:attrNameLst>
                                          <p:attrName>style.visibility</p:attrName>
                                        </p:attrNameLst>
                                      </p:cBhvr>
                                      <p:to>
                                        <p:strVal val="visible"/>
                                      </p:to>
                                    </p:set>
                                    <p:animEffect transition="in" filter="fade">
                                      <p:cBhvr>
                                        <p:cTn id="27" dur="500"/>
                                        <p:tgtEl>
                                          <p:spTgt spid="2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0">
                                            <p:txEl>
                                              <p:pRg st="5" end="5"/>
                                            </p:txEl>
                                          </p:spTgt>
                                        </p:tgtEl>
                                        <p:attrNameLst>
                                          <p:attrName>style.visibility</p:attrName>
                                        </p:attrNameLst>
                                      </p:cBhvr>
                                      <p:to>
                                        <p:strVal val="visible"/>
                                      </p:to>
                                    </p:set>
                                    <p:animEffect transition="in" filter="fade">
                                      <p:cBhvr>
                                        <p:cTn id="32" dur="500"/>
                                        <p:tgtEl>
                                          <p:spTgt spid="21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0">
                                            <p:txEl>
                                              <p:pRg st="6" end="6"/>
                                            </p:txEl>
                                          </p:spTgt>
                                        </p:tgtEl>
                                        <p:attrNameLst>
                                          <p:attrName>style.visibility</p:attrName>
                                        </p:attrNameLst>
                                      </p:cBhvr>
                                      <p:to>
                                        <p:strVal val="visible"/>
                                      </p:to>
                                    </p:set>
                                    <p:animEffect transition="in" filter="fade">
                                      <p:cBhvr>
                                        <p:cTn id="37" dur="500"/>
                                        <p:tgtEl>
                                          <p:spTgt spid="21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0">
                                            <p:txEl>
                                              <p:pRg st="7" end="7"/>
                                            </p:txEl>
                                          </p:spTgt>
                                        </p:tgtEl>
                                        <p:attrNameLst>
                                          <p:attrName>style.visibility</p:attrName>
                                        </p:attrNameLst>
                                      </p:cBhvr>
                                      <p:to>
                                        <p:strVal val="visible"/>
                                      </p:to>
                                    </p:set>
                                    <p:animEffect transition="in" filter="fade">
                                      <p:cBhvr>
                                        <p:cTn id="42" dur="500"/>
                                        <p:tgtEl>
                                          <p:spTgt spid="21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10">
                                            <p:txEl>
                                              <p:pRg st="8" end="8"/>
                                            </p:txEl>
                                          </p:spTgt>
                                        </p:tgtEl>
                                        <p:attrNameLst>
                                          <p:attrName>style.visibility</p:attrName>
                                        </p:attrNameLst>
                                      </p:cBhvr>
                                      <p:to>
                                        <p:strVal val="visible"/>
                                      </p:to>
                                    </p:set>
                                    <p:animEffect transition="in" filter="fade">
                                      <p:cBhvr>
                                        <p:cTn id="47" dur="500"/>
                                        <p:tgtEl>
                                          <p:spTgt spid="210">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10">
                                            <p:txEl>
                                              <p:pRg st="9" end="9"/>
                                            </p:txEl>
                                          </p:spTgt>
                                        </p:tgtEl>
                                        <p:attrNameLst>
                                          <p:attrName>style.visibility</p:attrName>
                                        </p:attrNameLst>
                                      </p:cBhvr>
                                      <p:to>
                                        <p:strVal val="visible"/>
                                      </p:to>
                                    </p:set>
                                    <p:animEffect transition="in" filter="fade">
                                      <p:cBhvr>
                                        <p:cTn id="52" dur="500"/>
                                        <p:tgtEl>
                                          <p:spTgt spid="210">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10">
                                            <p:txEl>
                                              <p:pRg st="10" end="10"/>
                                            </p:txEl>
                                          </p:spTgt>
                                        </p:tgtEl>
                                        <p:attrNameLst>
                                          <p:attrName>style.visibility</p:attrName>
                                        </p:attrNameLst>
                                      </p:cBhvr>
                                      <p:to>
                                        <p:strVal val="visible"/>
                                      </p:to>
                                    </p:set>
                                    <p:animEffect transition="in" filter="fade">
                                      <p:cBhvr>
                                        <p:cTn id="57" dur="500"/>
                                        <p:tgtEl>
                                          <p:spTgt spid="210">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10">
                                            <p:txEl>
                                              <p:pRg st="11" end="11"/>
                                            </p:txEl>
                                          </p:spTgt>
                                        </p:tgtEl>
                                        <p:attrNameLst>
                                          <p:attrName>style.visibility</p:attrName>
                                        </p:attrNameLst>
                                      </p:cBhvr>
                                      <p:to>
                                        <p:strVal val="visible"/>
                                      </p:to>
                                    </p:set>
                                    <p:animEffect transition="in" filter="fade">
                                      <p:cBhvr>
                                        <p:cTn id="62" dur="500"/>
                                        <p:tgtEl>
                                          <p:spTgt spid="210">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10">
                                            <p:txEl>
                                              <p:pRg st="12" end="12"/>
                                            </p:txEl>
                                          </p:spTgt>
                                        </p:tgtEl>
                                        <p:attrNameLst>
                                          <p:attrName>style.visibility</p:attrName>
                                        </p:attrNameLst>
                                      </p:cBhvr>
                                      <p:to>
                                        <p:strVal val="visible"/>
                                      </p:to>
                                    </p:set>
                                    <p:animEffect transition="in" filter="fade">
                                      <p:cBhvr>
                                        <p:cTn id="67" dur="500"/>
                                        <p:tgtEl>
                                          <p:spTgt spid="210">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10">
                                            <p:txEl>
                                              <p:pRg st="13" end="13"/>
                                            </p:txEl>
                                          </p:spTgt>
                                        </p:tgtEl>
                                        <p:attrNameLst>
                                          <p:attrName>style.visibility</p:attrName>
                                        </p:attrNameLst>
                                      </p:cBhvr>
                                      <p:to>
                                        <p:strVal val="visible"/>
                                      </p:to>
                                    </p:set>
                                    <p:animEffect transition="in" filter="fade">
                                      <p:cBhvr>
                                        <p:cTn id="72" dur="500"/>
                                        <p:tgtEl>
                                          <p:spTgt spid="210">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10">
                                            <p:txEl>
                                              <p:pRg st="14" end="14"/>
                                            </p:txEl>
                                          </p:spTgt>
                                        </p:tgtEl>
                                        <p:attrNameLst>
                                          <p:attrName>style.visibility</p:attrName>
                                        </p:attrNameLst>
                                      </p:cBhvr>
                                      <p:to>
                                        <p:strVal val="visible"/>
                                      </p:to>
                                    </p:set>
                                    <p:animEffect transition="in" filter="fade">
                                      <p:cBhvr>
                                        <p:cTn id="77" dur="500"/>
                                        <p:tgtEl>
                                          <p:spTgt spid="210">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10">
                                            <p:txEl>
                                              <p:pRg st="15" end="15"/>
                                            </p:txEl>
                                          </p:spTgt>
                                        </p:tgtEl>
                                        <p:attrNameLst>
                                          <p:attrName>style.visibility</p:attrName>
                                        </p:attrNameLst>
                                      </p:cBhvr>
                                      <p:to>
                                        <p:strVal val="visible"/>
                                      </p:to>
                                    </p:set>
                                    <p:animEffect transition="in" filter="fade">
                                      <p:cBhvr>
                                        <p:cTn id="82" dur="500"/>
                                        <p:tgtEl>
                                          <p:spTgt spid="210">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ơ sở">
  <a:themeElements>
    <a:clrScheme name="Cơ sở">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hủ đề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1386</Words>
  <Application>Microsoft Office PowerPoint</Application>
  <PresentationFormat>Widescreen</PresentationFormat>
  <Paragraphs>166</Paragraphs>
  <Slides>38</Slides>
  <Notes>36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Corbel</vt:lpstr>
      <vt:lpstr>Calibri</vt:lpstr>
      <vt:lpstr>Times New Roman</vt:lpstr>
      <vt:lpstr>Arial</vt:lpstr>
      <vt:lpstr>Cơ sở</vt:lpstr>
      <vt:lpstr>XÂY DỰNG GAME CARO</vt:lpstr>
      <vt:lpstr>Nội dung báo cáo</vt:lpstr>
      <vt:lpstr>GIỚI THIỆU ĐỀ TÀI</vt:lpstr>
      <vt:lpstr>Giới thiệu đề tài</vt:lpstr>
      <vt:lpstr>Giới thiệu đề tài</vt:lpstr>
      <vt:lpstr>Giới thiệu đề tài</vt:lpstr>
      <vt:lpstr>GIỚI THIỆU CÔNG NGHỆ</vt:lpstr>
      <vt:lpstr>Ngôn ngữ lập trình C#</vt:lpstr>
      <vt:lpstr>Lịch sử phát triển</vt:lpstr>
      <vt:lpstr>ỨNG DỤNG</vt:lpstr>
      <vt:lpstr>XỬ LÝ HÌNH ẢNH CHO GAME CARO</vt:lpstr>
      <vt:lpstr>Luật chơi</vt:lpstr>
      <vt:lpstr>Phác thảo ý tưởng</vt:lpstr>
      <vt:lpstr>Thu thập hình ảnh</vt:lpstr>
      <vt:lpstr>Xử lý hình ảnh bằng Photoshop</vt:lpstr>
      <vt:lpstr>XỬ LÝ HÌNH ẢNH BẰNG PHOTOSHOP</vt:lpstr>
      <vt:lpstr>Thiết kế cơ sở dữ liệu</vt:lpstr>
      <vt:lpstr>PowerPoint Presentation</vt:lpstr>
      <vt:lpstr>XÂY DỰNG GAME CARO</vt:lpstr>
      <vt:lpstr>GIAO DIỆN GAME</vt:lpstr>
      <vt:lpstr>GIAO DIỆN GAME</vt:lpstr>
      <vt:lpstr>GIAO DIỆN GAME</vt:lpstr>
      <vt:lpstr>GIAO DIỆN GAME</vt:lpstr>
      <vt:lpstr>GIAO DIỆN GAME</vt:lpstr>
      <vt:lpstr>Class ChessBoardManager</vt:lpstr>
      <vt:lpstr>Class GameManager</vt:lpstr>
      <vt:lpstr>Class Player</vt:lpstr>
      <vt:lpstr>Class SocketManager</vt:lpstr>
      <vt:lpstr>Class SocketData</vt:lpstr>
      <vt:lpstr>Class MediaManager</vt:lpstr>
      <vt:lpstr>Một vài hàm quan trọng khác</vt:lpstr>
      <vt:lpstr>Một vài hàm quan trọng khác</vt:lpstr>
      <vt:lpstr>KẾT LUẬN</vt:lpstr>
      <vt:lpstr>Ưu điểm của đồ án</vt:lpstr>
      <vt:lpstr>Hạn chế của đồ án</vt:lpstr>
      <vt:lpstr>Hướng phát triển của đồ án</vt:lpstr>
      <vt:lpstr>Tài liệu tham khảo</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XÂY DỰNG GAME CARO</dc:title>
  <dc:creator>Trần Thị Hồng Yến</dc:creator>
  <cp:lastModifiedBy>Vũ Lê Khánh</cp:lastModifiedBy>
  <cp:revision>8</cp:revision>
  <dcterms:created xsi:type="dcterms:W3CDTF">2021-10-28T17:19:47Z</dcterms:created>
  <dcterms:modified xsi:type="dcterms:W3CDTF">2021-12-09T07:30:11Z</dcterms:modified>
</cp:coreProperties>
</file>